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302" r:id="rId5"/>
    <p:sldId id="326" r:id="rId6"/>
    <p:sldId id="327" r:id="rId7"/>
    <p:sldId id="331" r:id="rId8"/>
    <p:sldId id="330" r:id="rId9"/>
    <p:sldId id="337" r:id="rId10"/>
    <p:sldId id="354" r:id="rId11"/>
    <p:sldId id="355" r:id="rId12"/>
    <p:sldId id="356" r:id="rId13"/>
    <p:sldId id="357" r:id="rId14"/>
    <p:sldId id="358" r:id="rId15"/>
    <p:sldId id="359" r:id="rId16"/>
    <p:sldId id="360" r:id="rId17"/>
    <p:sldId id="361" r:id="rId18"/>
    <p:sldId id="353" r:id="rId19"/>
    <p:sldId id="339" r:id="rId20"/>
    <p:sldId id="301" r:id="rId21"/>
    <p:sldId id="332" r:id="rId22"/>
    <p:sldId id="333" r:id="rId23"/>
    <p:sldId id="311" r:id="rId24"/>
    <p:sldId id="318" r:id="rId25"/>
    <p:sldId id="341" r:id="rId26"/>
    <p:sldId id="321" r:id="rId27"/>
    <p:sldId id="320" r:id="rId28"/>
    <p:sldId id="314" r:id="rId29"/>
    <p:sldId id="322" r:id="rId30"/>
    <p:sldId id="323" r:id="rId31"/>
    <p:sldId id="316" r:id="rId32"/>
    <p:sldId id="344" r:id="rId33"/>
    <p:sldId id="317" r:id="rId34"/>
    <p:sldId id="324" r:id="rId35"/>
    <p:sldId id="363" r:id="rId36"/>
    <p:sldId id="325" r:id="rId37"/>
    <p:sldId id="343" r:id="rId38"/>
  </p:sldIdLst>
  <p:sldSz cx="9144000" cy="5143500" type="screen16x9"/>
  <p:notesSz cx="6669088" cy="9872663"/>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2E9477A8-47C8-4DAB-B45E-E7B5C77DBAD6}">
          <p14:sldIdLst>
            <p14:sldId id="302"/>
            <p14:sldId id="326"/>
            <p14:sldId id="327"/>
            <p14:sldId id="331"/>
            <p14:sldId id="330"/>
            <p14:sldId id="337"/>
          </p14:sldIdLst>
        </p14:section>
        <p14:section name="Untitled Section" id="{9D860381-C017-45B2-AD44-6949E94C594F}">
          <p14:sldIdLst>
            <p14:sldId id="354"/>
            <p14:sldId id="355"/>
            <p14:sldId id="356"/>
            <p14:sldId id="357"/>
            <p14:sldId id="358"/>
            <p14:sldId id="359"/>
            <p14:sldId id="360"/>
            <p14:sldId id="361"/>
            <p14:sldId id="353"/>
          </p14:sldIdLst>
        </p14:section>
        <p14:section name="Untitled Section" id="{6C8D9104-C319-40CD-90BC-C73AF5712458}">
          <p14:sldIdLst>
            <p14:sldId id="339"/>
            <p14:sldId id="301"/>
            <p14:sldId id="332"/>
            <p14:sldId id="333"/>
            <p14:sldId id="311"/>
            <p14:sldId id="318"/>
            <p14:sldId id="341"/>
            <p14:sldId id="321"/>
            <p14:sldId id="320"/>
            <p14:sldId id="314"/>
            <p14:sldId id="322"/>
            <p14:sldId id="323"/>
            <p14:sldId id="316"/>
            <p14:sldId id="344"/>
            <p14:sldId id="317"/>
            <p14:sldId id="324"/>
            <p14:sldId id="363"/>
            <p14:sldId id="325"/>
            <p14:sldId id="34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é"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CDED"/>
    <a:srgbClr val="49CFAE"/>
    <a:srgbClr val="FFFFFF"/>
    <a:srgbClr val="4F81BD"/>
    <a:srgbClr val="FFED00"/>
    <a:srgbClr val="83D0F5"/>
    <a:srgbClr val="BFD730"/>
    <a:srgbClr val="005CA9"/>
    <a:srgbClr val="8AC1C2"/>
    <a:srgbClr val="80B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65" autoAdjust="0"/>
    <p:restoredTop sz="93185" autoAdjust="0"/>
  </p:normalViewPr>
  <p:slideViewPr>
    <p:cSldViewPr snapToObjects="1">
      <p:cViewPr>
        <p:scale>
          <a:sx n="86" d="100"/>
          <a:sy n="86" d="100"/>
        </p:scale>
        <p:origin x="-1210" y="-4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81" d="100"/>
          <a:sy n="81" d="100"/>
        </p:scale>
        <p:origin x="39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C4617-BAA3-48C2-B747-8D469B3351B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FABBC8-330E-4F07-881F-4338C19B1698}">
      <dgm:prSet phldrT="[Text]" custT="1"/>
      <dgm:spPr>
        <a:solidFill>
          <a:srgbClr val="317ABD"/>
        </a:solidFill>
      </dgm:spPr>
      <dgm:t>
        <a:bodyPr/>
        <a:lstStyle/>
        <a:p>
          <a:r>
            <a:rPr lang="en-US" sz="1400" dirty="0" smtClean="0">
              <a:latin typeface="Times New Roman" panose="02020603050405020304" pitchFamily="18" charset="0"/>
              <a:cs typeface="Times New Roman" panose="02020603050405020304" pitchFamily="18" charset="0"/>
            </a:rPr>
            <a:t>Central Office</a:t>
          </a:r>
          <a:endParaRPr lang="en-US" sz="1400" dirty="0">
            <a:latin typeface="Times New Roman" panose="02020603050405020304" pitchFamily="18" charset="0"/>
            <a:cs typeface="Times New Roman" panose="02020603050405020304" pitchFamily="18" charset="0"/>
          </a:endParaRPr>
        </a:p>
      </dgm:t>
    </dgm:pt>
    <dgm:pt modelId="{BAD41477-D4E8-4362-9704-0F6647DAC50F}" type="parTrans" cxnId="{7F14B67E-A307-49B6-813F-E7143247E74E}">
      <dgm:prSet/>
      <dgm:spPr/>
      <dgm:t>
        <a:bodyPr/>
        <a:lstStyle/>
        <a:p>
          <a:endParaRPr lang="en-US"/>
        </a:p>
      </dgm:t>
    </dgm:pt>
    <dgm:pt modelId="{2D22CE29-5C43-44BC-9D97-6F6B2EE54E08}" type="sibTrans" cxnId="{7F14B67E-A307-49B6-813F-E7143247E74E}">
      <dgm:prSet/>
      <dgm:spPr/>
      <dgm:t>
        <a:bodyPr/>
        <a:lstStyle/>
        <a:p>
          <a:endParaRPr lang="en-US"/>
        </a:p>
      </dgm:t>
    </dgm:pt>
    <dgm:pt modelId="{01AD0357-9FBA-438E-8274-40B649464EAE}">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C2A288D-0A0A-4485-AE3D-809DDC8BC3AF}" type="parTrans" cxnId="{8F62E7E7-1A39-43CF-8488-20DB87549A9E}">
      <dgm:prSet/>
      <dgm:spPr/>
      <dgm:t>
        <a:bodyPr/>
        <a:lstStyle/>
        <a:p>
          <a:endParaRPr lang="en-US"/>
        </a:p>
      </dgm:t>
    </dgm:pt>
    <dgm:pt modelId="{26B54FFD-8282-4390-8978-F3F50E53D1D7}" type="sibTrans" cxnId="{8F62E7E7-1A39-43CF-8488-20DB87549A9E}">
      <dgm:prSet/>
      <dgm:spPr/>
      <dgm:t>
        <a:bodyPr/>
        <a:lstStyle/>
        <a:p>
          <a:endParaRPr lang="en-US"/>
        </a:p>
      </dgm:t>
    </dgm:pt>
    <dgm:pt modelId="{CD762D23-DC20-46CA-A983-2483C690C0EA}">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815AC3A-CE60-4E76-A6A8-24D8ACAE6E46}" type="parTrans" cxnId="{75963E11-9910-4D9E-8DE6-E0C40373BE20}">
      <dgm:prSet/>
      <dgm:spPr/>
      <dgm:t>
        <a:bodyPr/>
        <a:lstStyle/>
        <a:p>
          <a:endParaRPr lang="en-US"/>
        </a:p>
      </dgm:t>
    </dgm:pt>
    <dgm:pt modelId="{566F88BB-2BCC-4BA2-8FCE-E20A438FFB37}" type="sibTrans" cxnId="{75963E11-9910-4D9E-8DE6-E0C40373BE20}">
      <dgm:prSet/>
      <dgm:spPr/>
      <dgm:t>
        <a:bodyPr/>
        <a:lstStyle/>
        <a:p>
          <a:endParaRPr lang="en-US"/>
        </a:p>
      </dgm:t>
    </dgm:pt>
    <dgm:pt modelId="{D125D770-489F-4897-94B7-5311EC11239D}">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345B92D-27A5-4602-814F-ACF98BCD6EF3}" type="parTrans" cxnId="{A8FCA5FB-B27B-4724-9B63-A29A5E38529B}">
      <dgm:prSet/>
      <dgm:spPr/>
      <dgm:t>
        <a:bodyPr/>
        <a:lstStyle/>
        <a:p>
          <a:endParaRPr lang="en-US"/>
        </a:p>
      </dgm:t>
    </dgm:pt>
    <dgm:pt modelId="{7546A60F-EEAF-4931-8CCF-4C1142FE6FCE}" type="sibTrans" cxnId="{A8FCA5FB-B27B-4724-9B63-A29A5E38529B}">
      <dgm:prSet/>
      <dgm:spPr/>
      <dgm:t>
        <a:bodyPr/>
        <a:lstStyle/>
        <a:p>
          <a:endParaRPr lang="en-US"/>
        </a:p>
      </dgm:t>
    </dgm:pt>
    <dgm:pt modelId="{1D4EA2CC-A7F7-41D1-98CA-E4EE21E46B39}">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1E8AF2C-3A5B-42D6-B42D-56136F556CCC}" type="parTrans" cxnId="{B7B16BB6-20EC-45CA-9172-4C2A5E3CA713}">
      <dgm:prSet/>
      <dgm:spPr/>
      <dgm:t>
        <a:bodyPr/>
        <a:lstStyle/>
        <a:p>
          <a:endParaRPr lang="en-US"/>
        </a:p>
      </dgm:t>
    </dgm:pt>
    <dgm:pt modelId="{99A352B7-93DC-4310-BC0F-44AA6E81FBE4}" type="sibTrans" cxnId="{B7B16BB6-20EC-45CA-9172-4C2A5E3CA713}">
      <dgm:prSet/>
      <dgm:spPr/>
      <dgm:t>
        <a:bodyPr/>
        <a:lstStyle/>
        <a:p>
          <a:endParaRPr lang="en-US"/>
        </a:p>
      </dgm:t>
    </dgm:pt>
    <dgm:pt modelId="{525DBD7E-C321-4613-906B-7EC1740AC0FD}">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CD123520-488C-4EC8-8992-803060478A7C}" type="parTrans" cxnId="{1718E7BF-4707-42B3-ABB0-E1EA2BCC8F35}">
      <dgm:prSet/>
      <dgm:spPr/>
      <dgm:t>
        <a:bodyPr/>
        <a:lstStyle/>
        <a:p>
          <a:endParaRPr lang="en-US"/>
        </a:p>
      </dgm:t>
    </dgm:pt>
    <dgm:pt modelId="{A9B279FF-E844-4C4E-BC1C-01491E5DD301}" type="sibTrans" cxnId="{1718E7BF-4707-42B3-ABB0-E1EA2BCC8F35}">
      <dgm:prSet/>
      <dgm:spPr/>
      <dgm:t>
        <a:bodyPr/>
        <a:lstStyle/>
        <a:p>
          <a:endParaRPr lang="en-US"/>
        </a:p>
      </dgm:t>
    </dgm:pt>
    <dgm:pt modelId="{7B1D36C9-05AE-4F80-973F-D2BB0B0DD9AF}">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4AEB329E-2582-47FF-85D2-A088AC741AD7}" type="parTrans" cxnId="{0BFBF404-1404-4813-BE9B-AA04085E2CED}">
      <dgm:prSet/>
      <dgm:spPr/>
      <dgm:t>
        <a:bodyPr/>
        <a:lstStyle/>
        <a:p>
          <a:endParaRPr lang="en-US"/>
        </a:p>
      </dgm:t>
    </dgm:pt>
    <dgm:pt modelId="{638B5E41-B45B-4CB2-8763-EB21DE568285}" type="sibTrans" cxnId="{0BFBF404-1404-4813-BE9B-AA04085E2CED}">
      <dgm:prSet/>
      <dgm:spPr/>
      <dgm:t>
        <a:bodyPr/>
        <a:lstStyle/>
        <a:p>
          <a:endParaRPr lang="en-US"/>
        </a:p>
      </dgm:t>
    </dgm:pt>
    <dgm:pt modelId="{0900E9DF-5495-402B-BBE5-5377FC317F87}">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ABD9097B-88C1-4DD6-A86F-E7E289D52942}" type="parTrans" cxnId="{EAB4647F-D4F5-454A-8D9F-D3654275A21D}">
      <dgm:prSet/>
      <dgm:spPr/>
      <dgm:t>
        <a:bodyPr/>
        <a:lstStyle/>
        <a:p>
          <a:endParaRPr lang="en-US"/>
        </a:p>
      </dgm:t>
    </dgm:pt>
    <dgm:pt modelId="{7644954B-98F5-4817-A7B8-2E1674730788}" type="sibTrans" cxnId="{EAB4647F-D4F5-454A-8D9F-D3654275A21D}">
      <dgm:prSet/>
      <dgm:spPr/>
      <dgm:t>
        <a:bodyPr/>
        <a:lstStyle/>
        <a:p>
          <a:endParaRPr lang="en-US"/>
        </a:p>
      </dgm:t>
    </dgm:pt>
    <dgm:pt modelId="{7A12AB68-44F2-404E-BD74-224C0CDE2C60}">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1845A938-A50A-4D5F-9C88-61CD85EDA44C}" type="parTrans" cxnId="{7E1E4226-C8CF-49E0-8BFF-CBF2D53E7DF2}">
      <dgm:prSet/>
      <dgm:spPr/>
      <dgm:t>
        <a:bodyPr/>
        <a:lstStyle/>
        <a:p>
          <a:endParaRPr lang="en-US"/>
        </a:p>
      </dgm:t>
    </dgm:pt>
    <dgm:pt modelId="{AB7258FD-6B37-43BC-B665-E3C2CC572407}" type="sibTrans" cxnId="{7E1E4226-C8CF-49E0-8BFF-CBF2D53E7DF2}">
      <dgm:prSet/>
      <dgm:spPr/>
      <dgm:t>
        <a:bodyPr/>
        <a:lstStyle/>
        <a:p>
          <a:endParaRPr lang="en-US"/>
        </a:p>
      </dgm:t>
    </dgm:pt>
    <dgm:pt modelId="{05EDA8C9-7F76-4D46-B943-0A2132292161}" type="pres">
      <dgm:prSet presAssocID="{03EC4617-BAA3-48C2-B747-8D469B3351BD}" presName="cycle" presStyleCnt="0">
        <dgm:presLayoutVars>
          <dgm:chMax val="1"/>
          <dgm:dir/>
          <dgm:animLvl val="ctr"/>
          <dgm:resizeHandles val="exact"/>
        </dgm:presLayoutVars>
      </dgm:prSet>
      <dgm:spPr/>
      <dgm:t>
        <a:bodyPr/>
        <a:lstStyle/>
        <a:p>
          <a:endParaRPr lang="en-US"/>
        </a:p>
      </dgm:t>
    </dgm:pt>
    <dgm:pt modelId="{B141965F-BE8B-4145-8C52-B0F8BAD620A9}" type="pres">
      <dgm:prSet presAssocID="{2FFABBC8-330E-4F07-881F-4338C19B1698}" presName="centerShape" presStyleLbl="node0" presStyleIdx="0" presStyleCnt="1" custScaleX="184041" custScaleY="171019" custLinFactNeighborX="987" custLinFactNeighborY="-247"/>
      <dgm:spPr/>
      <dgm:t>
        <a:bodyPr/>
        <a:lstStyle/>
        <a:p>
          <a:endParaRPr lang="en-US"/>
        </a:p>
      </dgm:t>
    </dgm:pt>
    <dgm:pt modelId="{7FD8A484-78A8-4015-B050-ADFFED79488A}" type="pres">
      <dgm:prSet presAssocID="{3C2A288D-0A0A-4485-AE3D-809DDC8BC3AF}" presName="Name9" presStyleLbl="parChTrans1D2" presStyleIdx="0" presStyleCnt="8"/>
      <dgm:spPr/>
      <dgm:t>
        <a:bodyPr/>
        <a:lstStyle/>
        <a:p>
          <a:endParaRPr lang="en-US"/>
        </a:p>
      </dgm:t>
    </dgm:pt>
    <dgm:pt modelId="{3A982952-29C2-4982-A83A-B76F506E260B}" type="pres">
      <dgm:prSet presAssocID="{3C2A288D-0A0A-4485-AE3D-809DDC8BC3AF}" presName="connTx" presStyleLbl="parChTrans1D2" presStyleIdx="0" presStyleCnt="8"/>
      <dgm:spPr/>
      <dgm:t>
        <a:bodyPr/>
        <a:lstStyle/>
        <a:p>
          <a:endParaRPr lang="en-US"/>
        </a:p>
      </dgm:t>
    </dgm:pt>
    <dgm:pt modelId="{2BCD0878-7039-4690-BD91-66BFB0DFA83E}" type="pres">
      <dgm:prSet presAssocID="{01AD0357-9FBA-438E-8274-40B649464EAE}" presName="node" presStyleLbl="node1" presStyleIdx="0" presStyleCnt="8">
        <dgm:presLayoutVars>
          <dgm:bulletEnabled val="1"/>
        </dgm:presLayoutVars>
      </dgm:prSet>
      <dgm:spPr/>
      <dgm:t>
        <a:bodyPr/>
        <a:lstStyle/>
        <a:p>
          <a:endParaRPr lang="en-US"/>
        </a:p>
      </dgm:t>
    </dgm:pt>
    <dgm:pt modelId="{DF500E75-D6D6-45AC-B845-347008FAE9B4}" type="pres">
      <dgm:prSet presAssocID="{8815AC3A-CE60-4E76-A6A8-24D8ACAE6E46}" presName="Name9" presStyleLbl="parChTrans1D2" presStyleIdx="1" presStyleCnt="8"/>
      <dgm:spPr/>
      <dgm:t>
        <a:bodyPr/>
        <a:lstStyle/>
        <a:p>
          <a:endParaRPr lang="en-US"/>
        </a:p>
      </dgm:t>
    </dgm:pt>
    <dgm:pt modelId="{58878D55-E048-4050-846D-CE184197BBA8}" type="pres">
      <dgm:prSet presAssocID="{8815AC3A-CE60-4E76-A6A8-24D8ACAE6E46}" presName="connTx" presStyleLbl="parChTrans1D2" presStyleIdx="1" presStyleCnt="8"/>
      <dgm:spPr/>
      <dgm:t>
        <a:bodyPr/>
        <a:lstStyle/>
        <a:p>
          <a:endParaRPr lang="en-US"/>
        </a:p>
      </dgm:t>
    </dgm:pt>
    <dgm:pt modelId="{2FC79680-4850-4DDD-B63D-11E7C579A63B}" type="pres">
      <dgm:prSet presAssocID="{CD762D23-DC20-46CA-A983-2483C690C0EA}" presName="node" presStyleLbl="node1" presStyleIdx="1" presStyleCnt="8">
        <dgm:presLayoutVars>
          <dgm:bulletEnabled val="1"/>
        </dgm:presLayoutVars>
      </dgm:prSet>
      <dgm:spPr/>
      <dgm:t>
        <a:bodyPr/>
        <a:lstStyle/>
        <a:p>
          <a:endParaRPr lang="en-US"/>
        </a:p>
      </dgm:t>
    </dgm:pt>
    <dgm:pt modelId="{1F0ACA63-0F02-4BA1-9028-910BDCC5A090}" type="pres">
      <dgm:prSet presAssocID="{8345B92D-27A5-4602-814F-ACF98BCD6EF3}" presName="Name9" presStyleLbl="parChTrans1D2" presStyleIdx="2" presStyleCnt="8"/>
      <dgm:spPr/>
      <dgm:t>
        <a:bodyPr/>
        <a:lstStyle/>
        <a:p>
          <a:endParaRPr lang="en-US"/>
        </a:p>
      </dgm:t>
    </dgm:pt>
    <dgm:pt modelId="{EB58C0AF-75EF-4F91-98B2-3E5D4B8F02CF}" type="pres">
      <dgm:prSet presAssocID="{8345B92D-27A5-4602-814F-ACF98BCD6EF3}" presName="connTx" presStyleLbl="parChTrans1D2" presStyleIdx="2" presStyleCnt="8"/>
      <dgm:spPr/>
      <dgm:t>
        <a:bodyPr/>
        <a:lstStyle/>
        <a:p>
          <a:endParaRPr lang="en-US"/>
        </a:p>
      </dgm:t>
    </dgm:pt>
    <dgm:pt modelId="{256C5C74-098A-496C-BD90-D36575E3A611}" type="pres">
      <dgm:prSet presAssocID="{D125D770-489F-4897-94B7-5311EC11239D}" presName="node" presStyleLbl="node1" presStyleIdx="2" presStyleCnt="8">
        <dgm:presLayoutVars>
          <dgm:bulletEnabled val="1"/>
        </dgm:presLayoutVars>
      </dgm:prSet>
      <dgm:spPr/>
      <dgm:t>
        <a:bodyPr/>
        <a:lstStyle/>
        <a:p>
          <a:endParaRPr lang="en-US"/>
        </a:p>
      </dgm:t>
    </dgm:pt>
    <dgm:pt modelId="{DF996320-0979-46EB-BE07-E7D77013703E}" type="pres">
      <dgm:prSet presAssocID="{31E8AF2C-3A5B-42D6-B42D-56136F556CCC}" presName="Name9" presStyleLbl="parChTrans1D2" presStyleIdx="3" presStyleCnt="8"/>
      <dgm:spPr/>
      <dgm:t>
        <a:bodyPr/>
        <a:lstStyle/>
        <a:p>
          <a:endParaRPr lang="en-US"/>
        </a:p>
      </dgm:t>
    </dgm:pt>
    <dgm:pt modelId="{DD229AF3-F465-4B8D-B6C1-4BB6C068BDD0}" type="pres">
      <dgm:prSet presAssocID="{31E8AF2C-3A5B-42D6-B42D-56136F556CCC}" presName="connTx" presStyleLbl="parChTrans1D2" presStyleIdx="3" presStyleCnt="8"/>
      <dgm:spPr/>
      <dgm:t>
        <a:bodyPr/>
        <a:lstStyle/>
        <a:p>
          <a:endParaRPr lang="en-US"/>
        </a:p>
      </dgm:t>
    </dgm:pt>
    <dgm:pt modelId="{DC76FE83-62EA-424C-8581-49B593DC4588}" type="pres">
      <dgm:prSet presAssocID="{1D4EA2CC-A7F7-41D1-98CA-E4EE21E46B39}" presName="node" presStyleLbl="node1" presStyleIdx="3" presStyleCnt="8">
        <dgm:presLayoutVars>
          <dgm:bulletEnabled val="1"/>
        </dgm:presLayoutVars>
      </dgm:prSet>
      <dgm:spPr/>
      <dgm:t>
        <a:bodyPr/>
        <a:lstStyle/>
        <a:p>
          <a:endParaRPr lang="en-US"/>
        </a:p>
      </dgm:t>
    </dgm:pt>
    <dgm:pt modelId="{CABAC9C4-176C-439A-9E25-1EF17F833458}" type="pres">
      <dgm:prSet presAssocID="{4AEB329E-2582-47FF-85D2-A088AC741AD7}" presName="Name9" presStyleLbl="parChTrans1D2" presStyleIdx="4" presStyleCnt="8"/>
      <dgm:spPr/>
      <dgm:t>
        <a:bodyPr/>
        <a:lstStyle/>
        <a:p>
          <a:endParaRPr lang="en-US"/>
        </a:p>
      </dgm:t>
    </dgm:pt>
    <dgm:pt modelId="{256B7C45-8039-454D-8245-0A5BA80C51EA}" type="pres">
      <dgm:prSet presAssocID="{4AEB329E-2582-47FF-85D2-A088AC741AD7}" presName="connTx" presStyleLbl="parChTrans1D2" presStyleIdx="4" presStyleCnt="8"/>
      <dgm:spPr/>
      <dgm:t>
        <a:bodyPr/>
        <a:lstStyle/>
        <a:p>
          <a:endParaRPr lang="en-US"/>
        </a:p>
      </dgm:t>
    </dgm:pt>
    <dgm:pt modelId="{D22E90A9-FA7A-4FED-A59E-C8FB5D72268D}" type="pres">
      <dgm:prSet presAssocID="{7B1D36C9-05AE-4F80-973F-D2BB0B0DD9AF}" presName="node" presStyleLbl="node1" presStyleIdx="4" presStyleCnt="8">
        <dgm:presLayoutVars>
          <dgm:bulletEnabled val="1"/>
        </dgm:presLayoutVars>
      </dgm:prSet>
      <dgm:spPr/>
      <dgm:t>
        <a:bodyPr/>
        <a:lstStyle/>
        <a:p>
          <a:endParaRPr lang="en-US"/>
        </a:p>
      </dgm:t>
    </dgm:pt>
    <dgm:pt modelId="{44C64802-4522-4147-8B0B-7C61EFAFA5B9}" type="pres">
      <dgm:prSet presAssocID="{ABD9097B-88C1-4DD6-A86F-E7E289D52942}" presName="Name9" presStyleLbl="parChTrans1D2" presStyleIdx="5" presStyleCnt="8"/>
      <dgm:spPr/>
      <dgm:t>
        <a:bodyPr/>
        <a:lstStyle/>
        <a:p>
          <a:endParaRPr lang="en-US"/>
        </a:p>
      </dgm:t>
    </dgm:pt>
    <dgm:pt modelId="{FD94E64E-D809-4B4D-9B28-E977E2758EEF}" type="pres">
      <dgm:prSet presAssocID="{ABD9097B-88C1-4DD6-A86F-E7E289D52942}" presName="connTx" presStyleLbl="parChTrans1D2" presStyleIdx="5" presStyleCnt="8"/>
      <dgm:spPr/>
      <dgm:t>
        <a:bodyPr/>
        <a:lstStyle/>
        <a:p>
          <a:endParaRPr lang="en-US"/>
        </a:p>
      </dgm:t>
    </dgm:pt>
    <dgm:pt modelId="{16C77792-D6C5-4692-988D-04E46B6282C6}" type="pres">
      <dgm:prSet presAssocID="{0900E9DF-5495-402B-BBE5-5377FC317F87}" presName="node" presStyleLbl="node1" presStyleIdx="5" presStyleCnt="8">
        <dgm:presLayoutVars>
          <dgm:bulletEnabled val="1"/>
        </dgm:presLayoutVars>
      </dgm:prSet>
      <dgm:spPr/>
      <dgm:t>
        <a:bodyPr/>
        <a:lstStyle/>
        <a:p>
          <a:endParaRPr lang="en-US"/>
        </a:p>
      </dgm:t>
    </dgm:pt>
    <dgm:pt modelId="{59306534-772D-4365-9B4B-E76CB1EFFC10}" type="pres">
      <dgm:prSet presAssocID="{1845A938-A50A-4D5F-9C88-61CD85EDA44C}" presName="Name9" presStyleLbl="parChTrans1D2" presStyleIdx="6" presStyleCnt="8"/>
      <dgm:spPr/>
      <dgm:t>
        <a:bodyPr/>
        <a:lstStyle/>
        <a:p>
          <a:endParaRPr lang="en-US"/>
        </a:p>
      </dgm:t>
    </dgm:pt>
    <dgm:pt modelId="{D15B593A-0A9A-44DA-8177-EC2DF55BAEE9}" type="pres">
      <dgm:prSet presAssocID="{1845A938-A50A-4D5F-9C88-61CD85EDA44C}" presName="connTx" presStyleLbl="parChTrans1D2" presStyleIdx="6" presStyleCnt="8"/>
      <dgm:spPr/>
      <dgm:t>
        <a:bodyPr/>
        <a:lstStyle/>
        <a:p>
          <a:endParaRPr lang="en-US"/>
        </a:p>
      </dgm:t>
    </dgm:pt>
    <dgm:pt modelId="{B9E1B14B-327B-444D-A273-DE13C4295AAB}" type="pres">
      <dgm:prSet presAssocID="{7A12AB68-44F2-404E-BD74-224C0CDE2C60}" presName="node" presStyleLbl="node1" presStyleIdx="6" presStyleCnt="8">
        <dgm:presLayoutVars>
          <dgm:bulletEnabled val="1"/>
        </dgm:presLayoutVars>
      </dgm:prSet>
      <dgm:spPr/>
      <dgm:t>
        <a:bodyPr/>
        <a:lstStyle/>
        <a:p>
          <a:endParaRPr lang="en-US"/>
        </a:p>
      </dgm:t>
    </dgm:pt>
    <dgm:pt modelId="{58FAB902-59EB-43C2-BB1F-656851E7D795}" type="pres">
      <dgm:prSet presAssocID="{CD123520-488C-4EC8-8992-803060478A7C}" presName="Name9" presStyleLbl="parChTrans1D2" presStyleIdx="7" presStyleCnt="8"/>
      <dgm:spPr/>
      <dgm:t>
        <a:bodyPr/>
        <a:lstStyle/>
        <a:p>
          <a:endParaRPr lang="en-US"/>
        </a:p>
      </dgm:t>
    </dgm:pt>
    <dgm:pt modelId="{5019CF89-3540-48EF-9CFF-8D76ED99900C}" type="pres">
      <dgm:prSet presAssocID="{CD123520-488C-4EC8-8992-803060478A7C}" presName="connTx" presStyleLbl="parChTrans1D2" presStyleIdx="7" presStyleCnt="8"/>
      <dgm:spPr/>
      <dgm:t>
        <a:bodyPr/>
        <a:lstStyle/>
        <a:p>
          <a:endParaRPr lang="en-US"/>
        </a:p>
      </dgm:t>
    </dgm:pt>
    <dgm:pt modelId="{493849B1-7702-4A23-8817-B7FDC372B6FF}" type="pres">
      <dgm:prSet presAssocID="{525DBD7E-C321-4613-906B-7EC1740AC0FD}" presName="node" presStyleLbl="node1" presStyleIdx="7" presStyleCnt="8">
        <dgm:presLayoutVars>
          <dgm:bulletEnabled val="1"/>
        </dgm:presLayoutVars>
      </dgm:prSet>
      <dgm:spPr/>
      <dgm:t>
        <a:bodyPr/>
        <a:lstStyle/>
        <a:p>
          <a:endParaRPr lang="en-US"/>
        </a:p>
      </dgm:t>
    </dgm:pt>
  </dgm:ptLst>
  <dgm:cxnLst>
    <dgm:cxn modelId="{7EAC480F-E04B-498D-8849-BCF3EA086371}" type="presOf" srcId="{8345B92D-27A5-4602-814F-ACF98BCD6EF3}" destId="{1F0ACA63-0F02-4BA1-9028-910BDCC5A090}" srcOrd="0" destOrd="0" presId="urn:microsoft.com/office/officeart/2005/8/layout/radial1"/>
    <dgm:cxn modelId="{8F62E7E7-1A39-43CF-8488-20DB87549A9E}" srcId="{2FFABBC8-330E-4F07-881F-4338C19B1698}" destId="{01AD0357-9FBA-438E-8274-40B649464EAE}" srcOrd="0" destOrd="0" parTransId="{3C2A288D-0A0A-4485-AE3D-809DDC8BC3AF}" sibTransId="{26B54FFD-8282-4390-8978-F3F50E53D1D7}"/>
    <dgm:cxn modelId="{EAB4647F-D4F5-454A-8D9F-D3654275A21D}" srcId="{2FFABBC8-330E-4F07-881F-4338C19B1698}" destId="{0900E9DF-5495-402B-BBE5-5377FC317F87}" srcOrd="5" destOrd="0" parTransId="{ABD9097B-88C1-4DD6-A86F-E7E289D52942}" sibTransId="{7644954B-98F5-4817-A7B8-2E1674730788}"/>
    <dgm:cxn modelId="{F3F20FA7-E3E3-411B-BB05-44D463AE67D9}" type="presOf" srcId="{8815AC3A-CE60-4E76-A6A8-24D8ACAE6E46}" destId="{58878D55-E048-4050-846D-CE184197BBA8}" srcOrd="1" destOrd="0" presId="urn:microsoft.com/office/officeart/2005/8/layout/radial1"/>
    <dgm:cxn modelId="{873BD82A-F98C-4A4D-928B-C1CED9C1BD96}" type="presOf" srcId="{1845A938-A50A-4D5F-9C88-61CD85EDA44C}" destId="{59306534-772D-4365-9B4B-E76CB1EFFC10}" srcOrd="0" destOrd="0" presId="urn:microsoft.com/office/officeart/2005/8/layout/radial1"/>
    <dgm:cxn modelId="{817234F9-AB3A-41E2-8B43-64B0D6E163D0}" type="presOf" srcId="{7A12AB68-44F2-404E-BD74-224C0CDE2C60}" destId="{B9E1B14B-327B-444D-A273-DE13C4295AAB}" srcOrd="0" destOrd="0" presId="urn:microsoft.com/office/officeart/2005/8/layout/radial1"/>
    <dgm:cxn modelId="{CB1B654D-A7D5-4A01-A24A-FE6D52570CC2}" type="presOf" srcId="{31E8AF2C-3A5B-42D6-B42D-56136F556CCC}" destId="{DF996320-0979-46EB-BE07-E7D77013703E}" srcOrd="0" destOrd="0" presId="urn:microsoft.com/office/officeart/2005/8/layout/radial1"/>
    <dgm:cxn modelId="{A0D767DA-C461-48E7-866D-964D33E9883C}" type="presOf" srcId="{03EC4617-BAA3-48C2-B747-8D469B3351BD}" destId="{05EDA8C9-7F76-4D46-B943-0A2132292161}" srcOrd="0" destOrd="0" presId="urn:microsoft.com/office/officeart/2005/8/layout/radial1"/>
    <dgm:cxn modelId="{82E78770-AB3D-41B7-9E11-161006711B63}" type="presOf" srcId="{3C2A288D-0A0A-4485-AE3D-809DDC8BC3AF}" destId="{7FD8A484-78A8-4015-B050-ADFFED79488A}" srcOrd="0" destOrd="0" presId="urn:microsoft.com/office/officeart/2005/8/layout/radial1"/>
    <dgm:cxn modelId="{5AF97C0B-D24C-43A0-9DD0-099F2BD199EF}" type="presOf" srcId="{CD762D23-DC20-46CA-A983-2483C690C0EA}" destId="{2FC79680-4850-4DDD-B63D-11E7C579A63B}" srcOrd="0" destOrd="0" presId="urn:microsoft.com/office/officeart/2005/8/layout/radial1"/>
    <dgm:cxn modelId="{54BAE053-678F-4019-860D-8DEB3EA3A506}" type="presOf" srcId="{1D4EA2CC-A7F7-41D1-98CA-E4EE21E46B39}" destId="{DC76FE83-62EA-424C-8581-49B593DC4588}" srcOrd="0" destOrd="0" presId="urn:microsoft.com/office/officeart/2005/8/layout/radial1"/>
    <dgm:cxn modelId="{F6BB58E0-EC62-4672-8B6C-AC4F550FCB17}" type="presOf" srcId="{CD123520-488C-4EC8-8992-803060478A7C}" destId="{5019CF89-3540-48EF-9CFF-8D76ED99900C}" srcOrd="1" destOrd="0" presId="urn:microsoft.com/office/officeart/2005/8/layout/radial1"/>
    <dgm:cxn modelId="{B7B16BB6-20EC-45CA-9172-4C2A5E3CA713}" srcId="{2FFABBC8-330E-4F07-881F-4338C19B1698}" destId="{1D4EA2CC-A7F7-41D1-98CA-E4EE21E46B39}" srcOrd="3" destOrd="0" parTransId="{31E8AF2C-3A5B-42D6-B42D-56136F556CCC}" sibTransId="{99A352B7-93DC-4310-BC0F-44AA6E81FBE4}"/>
    <dgm:cxn modelId="{A8FCA5FB-B27B-4724-9B63-A29A5E38529B}" srcId="{2FFABBC8-330E-4F07-881F-4338C19B1698}" destId="{D125D770-489F-4897-94B7-5311EC11239D}" srcOrd="2" destOrd="0" parTransId="{8345B92D-27A5-4602-814F-ACF98BCD6EF3}" sibTransId="{7546A60F-EEAF-4931-8CCF-4C1142FE6FCE}"/>
    <dgm:cxn modelId="{9CA88C03-500F-4C58-9385-FA3D69CBB933}" type="presOf" srcId="{8815AC3A-CE60-4E76-A6A8-24D8ACAE6E46}" destId="{DF500E75-D6D6-45AC-B845-347008FAE9B4}" srcOrd="0" destOrd="0" presId="urn:microsoft.com/office/officeart/2005/8/layout/radial1"/>
    <dgm:cxn modelId="{1718E7BF-4707-42B3-ABB0-E1EA2BCC8F35}" srcId="{2FFABBC8-330E-4F07-881F-4338C19B1698}" destId="{525DBD7E-C321-4613-906B-7EC1740AC0FD}" srcOrd="7" destOrd="0" parTransId="{CD123520-488C-4EC8-8992-803060478A7C}" sibTransId="{A9B279FF-E844-4C4E-BC1C-01491E5DD301}"/>
    <dgm:cxn modelId="{0BFBF404-1404-4813-BE9B-AA04085E2CED}" srcId="{2FFABBC8-330E-4F07-881F-4338C19B1698}" destId="{7B1D36C9-05AE-4F80-973F-D2BB0B0DD9AF}" srcOrd="4" destOrd="0" parTransId="{4AEB329E-2582-47FF-85D2-A088AC741AD7}" sibTransId="{638B5E41-B45B-4CB2-8763-EB21DE568285}"/>
    <dgm:cxn modelId="{19A769EF-E30F-4671-A475-89B548B1B832}" type="presOf" srcId="{2FFABBC8-330E-4F07-881F-4338C19B1698}" destId="{B141965F-BE8B-4145-8C52-B0F8BAD620A9}" srcOrd="0" destOrd="0" presId="urn:microsoft.com/office/officeart/2005/8/layout/radial1"/>
    <dgm:cxn modelId="{4836D210-205A-4188-A8CB-C7B68CB21306}" type="presOf" srcId="{4AEB329E-2582-47FF-85D2-A088AC741AD7}" destId="{256B7C45-8039-454D-8245-0A5BA80C51EA}" srcOrd="1" destOrd="0" presId="urn:microsoft.com/office/officeart/2005/8/layout/radial1"/>
    <dgm:cxn modelId="{4D87E864-AD8E-4920-93A8-22AE546CBD17}" type="presOf" srcId="{8345B92D-27A5-4602-814F-ACF98BCD6EF3}" destId="{EB58C0AF-75EF-4F91-98B2-3E5D4B8F02CF}" srcOrd="1" destOrd="0" presId="urn:microsoft.com/office/officeart/2005/8/layout/radial1"/>
    <dgm:cxn modelId="{7F14B67E-A307-49B6-813F-E7143247E74E}" srcId="{03EC4617-BAA3-48C2-B747-8D469B3351BD}" destId="{2FFABBC8-330E-4F07-881F-4338C19B1698}" srcOrd="0" destOrd="0" parTransId="{BAD41477-D4E8-4362-9704-0F6647DAC50F}" sibTransId="{2D22CE29-5C43-44BC-9D97-6F6B2EE54E08}"/>
    <dgm:cxn modelId="{5FB59D5A-A7AD-4150-9EEA-47B4C7CB5A81}" type="presOf" srcId="{01AD0357-9FBA-438E-8274-40B649464EAE}" destId="{2BCD0878-7039-4690-BD91-66BFB0DFA83E}" srcOrd="0" destOrd="0" presId="urn:microsoft.com/office/officeart/2005/8/layout/radial1"/>
    <dgm:cxn modelId="{13394DD9-3C4D-4DB7-A9BF-EBEAD1ACD37A}" type="presOf" srcId="{D125D770-489F-4897-94B7-5311EC11239D}" destId="{256C5C74-098A-496C-BD90-D36575E3A611}" srcOrd="0" destOrd="0" presId="urn:microsoft.com/office/officeart/2005/8/layout/radial1"/>
    <dgm:cxn modelId="{4EEAAF90-01FE-4AAD-A281-61236DF742FC}" type="presOf" srcId="{0900E9DF-5495-402B-BBE5-5377FC317F87}" destId="{16C77792-D6C5-4692-988D-04E46B6282C6}" srcOrd="0" destOrd="0" presId="urn:microsoft.com/office/officeart/2005/8/layout/radial1"/>
    <dgm:cxn modelId="{6892426F-177F-49BB-854E-05749919D096}" type="presOf" srcId="{3C2A288D-0A0A-4485-AE3D-809DDC8BC3AF}" destId="{3A982952-29C2-4982-A83A-B76F506E260B}" srcOrd="1" destOrd="0" presId="urn:microsoft.com/office/officeart/2005/8/layout/radial1"/>
    <dgm:cxn modelId="{FBE53ACA-9FA8-410D-85D2-AC04A6C1809A}" type="presOf" srcId="{525DBD7E-C321-4613-906B-7EC1740AC0FD}" destId="{493849B1-7702-4A23-8817-B7FDC372B6FF}" srcOrd="0" destOrd="0" presId="urn:microsoft.com/office/officeart/2005/8/layout/radial1"/>
    <dgm:cxn modelId="{7E1E4226-C8CF-49E0-8BFF-CBF2D53E7DF2}" srcId="{2FFABBC8-330E-4F07-881F-4338C19B1698}" destId="{7A12AB68-44F2-404E-BD74-224C0CDE2C60}" srcOrd="6" destOrd="0" parTransId="{1845A938-A50A-4D5F-9C88-61CD85EDA44C}" sibTransId="{AB7258FD-6B37-43BC-B665-E3C2CC572407}"/>
    <dgm:cxn modelId="{75963E11-9910-4D9E-8DE6-E0C40373BE20}" srcId="{2FFABBC8-330E-4F07-881F-4338C19B1698}" destId="{CD762D23-DC20-46CA-A983-2483C690C0EA}" srcOrd="1" destOrd="0" parTransId="{8815AC3A-CE60-4E76-A6A8-24D8ACAE6E46}" sibTransId="{566F88BB-2BCC-4BA2-8FCE-E20A438FFB37}"/>
    <dgm:cxn modelId="{9A1C6A6D-811E-43BE-B11A-3C1327420F60}" type="presOf" srcId="{4AEB329E-2582-47FF-85D2-A088AC741AD7}" destId="{CABAC9C4-176C-439A-9E25-1EF17F833458}" srcOrd="0" destOrd="0" presId="urn:microsoft.com/office/officeart/2005/8/layout/radial1"/>
    <dgm:cxn modelId="{C996A820-AF58-4A5C-92E5-03E390460CA9}" type="presOf" srcId="{31E8AF2C-3A5B-42D6-B42D-56136F556CCC}" destId="{DD229AF3-F465-4B8D-B6C1-4BB6C068BDD0}" srcOrd="1" destOrd="0" presId="urn:microsoft.com/office/officeart/2005/8/layout/radial1"/>
    <dgm:cxn modelId="{F948B4E9-79FA-451C-A93B-1F235D343EC9}" type="presOf" srcId="{7B1D36C9-05AE-4F80-973F-D2BB0B0DD9AF}" destId="{D22E90A9-FA7A-4FED-A59E-C8FB5D72268D}" srcOrd="0" destOrd="0" presId="urn:microsoft.com/office/officeart/2005/8/layout/radial1"/>
    <dgm:cxn modelId="{A69D8898-E9DC-4D9D-93A7-E96C579368C5}" type="presOf" srcId="{ABD9097B-88C1-4DD6-A86F-E7E289D52942}" destId="{FD94E64E-D809-4B4D-9B28-E977E2758EEF}" srcOrd="1" destOrd="0" presId="urn:microsoft.com/office/officeart/2005/8/layout/radial1"/>
    <dgm:cxn modelId="{0A7D26A4-BFF7-43EF-B777-78D141997235}" type="presOf" srcId="{1845A938-A50A-4D5F-9C88-61CD85EDA44C}" destId="{D15B593A-0A9A-44DA-8177-EC2DF55BAEE9}" srcOrd="1" destOrd="0" presId="urn:microsoft.com/office/officeart/2005/8/layout/radial1"/>
    <dgm:cxn modelId="{B6CE398D-CB8D-4213-9EF5-F1C027D99341}" type="presOf" srcId="{CD123520-488C-4EC8-8992-803060478A7C}" destId="{58FAB902-59EB-43C2-BB1F-656851E7D795}" srcOrd="0" destOrd="0" presId="urn:microsoft.com/office/officeart/2005/8/layout/radial1"/>
    <dgm:cxn modelId="{60FC3036-123D-4228-ADB9-6783E48FCCF9}" type="presOf" srcId="{ABD9097B-88C1-4DD6-A86F-E7E289D52942}" destId="{44C64802-4522-4147-8B0B-7C61EFAFA5B9}" srcOrd="0" destOrd="0" presId="urn:microsoft.com/office/officeart/2005/8/layout/radial1"/>
    <dgm:cxn modelId="{83CC4E13-B5C5-4ECF-93D6-596B8DF41CBC}" type="presParOf" srcId="{05EDA8C9-7F76-4D46-B943-0A2132292161}" destId="{B141965F-BE8B-4145-8C52-B0F8BAD620A9}" srcOrd="0" destOrd="0" presId="urn:microsoft.com/office/officeart/2005/8/layout/radial1"/>
    <dgm:cxn modelId="{CDEFB329-A5C7-4FC3-B801-286934C649E8}" type="presParOf" srcId="{05EDA8C9-7F76-4D46-B943-0A2132292161}" destId="{7FD8A484-78A8-4015-B050-ADFFED79488A}" srcOrd="1" destOrd="0" presId="urn:microsoft.com/office/officeart/2005/8/layout/radial1"/>
    <dgm:cxn modelId="{891AEC8E-815E-41C7-9A7F-5DB55BA22956}" type="presParOf" srcId="{7FD8A484-78A8-4015-B050-ADFFED79488A}" destId="{3A982952-29C2-4982-A83A-B76F506E260B}" srcOrd="0" destOrd="0" presId="urn:microsoft.com/office/officeart/2005/8/layout/radial1"/>
    <dgm:cxn modelId="{B4EF29EE-C2D5-4C9A-BA87-09252A8B7DB8}" type="presParOf" srcId="{05EDA8C9-7F76-4D46-B943-0A2132292161}" destId="{2BCD0878-7039-4690-BD91-66BFB0DFA83E}" srcOrd="2" destOrd="0" presId="urn:microsoft.com/office/officeart/2005/8/layout/radial1"/>
    <dgm:cxn modelId="{BF42C3EE-B5FB-4A94-BC7B-055E7B7D9900}" type="presParOf" srcId="{05EDA8C9-7F76-4D46-B943-0A2132292161}" destId="{DF500E75-D6D6-45AC-B845-347008FAE9B4}" srcOrd="3" destOrd="0" presId="urn:microsoft.com/office/officeart/2005/8/layout/radial1"/>
    <dgm:cxn modelId="{8B514205-D4CB-4689-A519-4B0EF3B159D3}" type="presParOf" srcId="{DF500E75-D6D6-45AC-B845-347008FAE9B4}" destId="{58878D55-E048-4050-846D-CE184197BBA8}" srcOrd="0" destOrd="0" presId="urn:microsoft.com/office/officeart/2005/8/layout/radial1"/>
    <dgm:cxn modelId="{400F8A69-7D4F-4FE3-86A3-F80C3856BFA6}" type="presParOf" srcId="{05EDA8C9-7F76-4D46-B943-0A2132292161}" destId="{2FC79680-4850-4DDD-B63D-11E7C579A63B}" srcOrd="4" destOrd="0" presId="urn:microsoft.com/office/officeart/2005/8/layout/radial1"/>
    <dgm:cxn modelId="{BC54E307-AD46-4C35-85D2-075AEEFB1C17}" type="presParOf" srcId="{05EDA8C9-7F76-4D46-B943-0A2132292161}" destId="{1F0ACA63-0F02-4BA1-9028-910BDCC5A090}" srcOrd="5" destOrd="0" presId="urn:microsoft.com/office/officeart/2005/8/layout/radial1"/>
    <dgm:cxn modelId="{B5163F50-5B4B-42D9-A748-716151102397}" type="presParOf" srcId="{1F0ACA63-0F02-4BA1-9028-910BDCC5A090}" destId="{EB58C0AF-75EF-4F91-98B2-3E5D4B8F02CF}" srcOrd="0" destOrd="0" presId="urn:microsoft.com/office/officeart/2005/8/layout/radial1"/>
    <dgm:cxn modelId="{FEE2929D-2927-49B8-A951-8B6A119AB81A}" type="presParOf" srcId="{05EDA8C9-7F76-4D46-B943-0A2132292161}" destId="{256C5C74-098A-496C-BD90-D36575E3A611}" srcOrd="6" destOrd="0" presId="urn:microsoft.com/office/officeart/2005/8/layout/radial1"/>
    <dgm:cxn modelId="{96A37896-4874-497E-949D-58386B66642D}" type="presParOf" srcId="{05EDA8C9-7F76-4D46-B943-0A2132292161}" destId="{DF996320-0979-46EB-BE07-E7D77013703E}" srcOrd="7" destOrd="0" presId="urn:microsoft.com/office/officeart/2005/8/layout/radial1"/>
    <dgm:cxn modelId="{0B65852F-A881-4E22-9D01-B66FBD607C1C}" type="presParOf" srcId="{DF996320-0979-46EB-BE07-E7D77013703E}" destId="{DD229AF3-F465-4B8D-B6C1-4BB6C068BDD0}" srcOrd="0" destOrd="0" presId="urn:microsoft.com/office/officeart/2005/8/layout/radial1"/>
    <dgm:cxn modelId="{AD7418E5-19EA-4B94-B9ED-81E9F3D4C78F}" type="presParOf" srcId="{05EDA8C9-7F76-4D46-B943-0A2132292161}" destId="{DC76FE83-62EA-424C-8581-49B593DC4588}" srcOrd="8" destOrd="0" presId="urn:microsoft.com/office/officeart/2005/8/layout/radial1"/>
    <dgm:cxn modelId="{F1C9B918-882D-4940-AA96-9898A971AA22}" type="presParOf" srcId="{05EDA8C9-7F76-4D46-B943-0A2132292161}" destId="{CABAC9C4-176C-439A-9E25-1EF17F833458}" srcOrd="9" destOrd="0" presId="urn:microsoft.com/office/officeart/2005/8/layout/radial1"/>
    <dgm:cxn modelId="{66E3FD7B-C8A2-4544-9425-135404EAC0F9}" type="presParOf" srcId="{CABAC9C4-176C-439A-9E25-1EF17F833458}" destId="{256B7C45-8039-454D-8245-0A5BA80C51EA}" srcOrd="0" destOrd="0" presId="urn:microsoft.com/office/officeart/2005/8/layout/radial1"/>
    <dgm:cxn modelId="{4985E5CA-C2BF-484D-8BD0-AE4BEF16BD77}" type="presParOf" srcId="{05EDA8C9-7F76-4D46-B943-0A2132292161}" destId="{D22E90A9-FA7A-4FED-A59E-C8FB5D72268D}" srcOrd="10" destOrd="0" presId="urn:microsoft.com/office/officeart/2005/8/layout/radial1"/>
    <dgm:cxn modelId="{89E1A6A8-5055-4422-B916-21791B9C5FBF}" type="presParOf" srcId="{05EDA8C9-7F76-4D46-B943-0A2132292161}" destId="{44C64802-4522-4147-8B0B-7C61EFAFA5B9}" srcOrd="11" destOrd="0" presId="urn:microsoft.com/office/officeart/2005/8/layout/radial1"/>
    <dgm:cxn modelId="{33BF3A4B-CB73-4395-A35C-7C69D683095E}" type="presParOf" srcId="{44C64802-4522-4147-8B0B-7C61EFAFA5B9}" destId="{FD94E64E-D809-4B4D-9B28-E977E2758EEF}" srcOrd="0" destOrd="0" presId="urn:microsoft.com/office/officeart/2005/8/layout/radial1"/>
    <dgm:cxn modelId="{392D4B98-88B0-46EA-A519-60E259CF709E}" type="presParOf" srcId="{05EDA8C9-7F76-4D46-B943-0A2132292161}" destId="{16C77792-D6C5-4692-988D-04E46B6282C6}" srcOrd="12" destOrd="0" presId="urn:microsoft.com/office/officeart/2005/8/layout/radial1"/>
    <dgm:cxn modelId="{94774974-F155-425F-846C-24D094B2AD1C}" type="presParOf" srcId="{05EDA8C9-7F76-4D46-B943-0A2132292161}" destId="{59306534-772D-4365-9B4B-E76CB1EFFC10}" srcOrd="13" destOrd="0" presId="urn:microsoft.com/office/officeart/2005/8/layout/radial1"/>
    <dgm:cxn modelId="{58527214-E184-4D65-89E0-94672949540F}" type="presParOf" srcId="{59306534-772D-4365-9B4B-E76CB1EFFC10}" destId="{D15B593A-0A9A-44DA-8177-EC2DF55BAEE9}" srcOrd="0" destOrd="0" presId="urn:microsoft.com/office/officeart/2005/8/layout/radial1"/>
    <dgm:cxn modelId="{1AC2827B-D47A-43B9-94F3-93C517D30B47}" type="presParOf" srcId="{05EDA8C9-7F76-4D46-B943-0A2132292161}" destId="{B9E1B14B-327B-444D-A273-DE13C4295AAB}" srcOrd="14" destOrd="0" presId="urn:microsoft.com/office/officeart/2005/8/layout/radial1"/>
    <dgm:cxn modelId="{E30AE1F1-F9A8-4201-988B-7DD32432E327}" type="presParOf" srcId="{05EDA8C9-7F76-4D46-B943-0A2132292161}" destId="{58FAB902-59EB-43C2-BB1F-656851E7D795}" srcOrd="15" destOrd="0" presId="urn:microsoft.com/office/officeart/2005/8/layout/radial1"/>
    <dgm:cxn modelId="{D8BE8E6C-0C90-41F9-8E21-8874263E2BE9}" type="presParOf" srcId="{58FAB902-59EB-43C2-BB1F-656851E7D795}" destId="{5019CF89-3540-48EF-9CFF-8D76ED99900C}" srcOrd="0" destOrd="0" presId="urn:microsoft.com/office/officeart/2005/8/layout/radial1"/>
    <dgm:cxn modelId="{6F885F20-A7CC-4FB9-921A-7A6C31D8DB92}" type="presParOf" srcId="{05EDA8C9-7F76-4D46-B943-0A2132292161}" destId="{493849B1-7702-4A23-8817-B7FDC372B6F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C4617-BAA3-48C2-B747-8D469B3351B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FABBC8-330E-4F07-881F-4338C19B1698}">
      <dgm:prSet phldrT="[Text]" custT="1"/>
      <dgm:spPr>
        <a:solidFill>
          <a:srgbClr val="317ABD"/>
        </a:solidFill>
      </dgm:spPr>
      <dgm:t>
        <a:bodyPr/>
        <a:lstStyle/>
        <a:p>
          <a:r>
            <a:rPr lang="en-US" sz="1400" dirty="0" smtClean="0">
              <a:latin typeface="Times New Roman" panose="02020603050405020304" pitchFamily="18" charset="0"/>
              <a:cs typeface="Times New Roman" panose="02020603050405020304" pitchFamily="18" charset="0"/>
            </a:rPr>
            <a:t>Central Office</a:t>
          </a:r>
          <a:endParaRPr lang="en-US" sz="1400" dirty="0">
            <a:latin typeface="Times New Roman" panose="02020603050405020304" pitchFamily="18" charset="0"/>
            <a:cs typeface="Times New Roman" panose="02020603050405020304" pitchFamily="18" charset="0"/>
          </a:endParaRPr>
        </a:p>
      </dgm:t>
    </dgm:pt>
    <dgm:pt modelId="{BAD41477-D4E8-4362-9704-0F6647DAC50F}" type="parTrans" cxnId="{7F14B67E-A307-49B6-813F-E7143247E74E}">
      <dgm:prSet/>
      <dgm:spPr/>
      <dgm:t>
        <a:bodyPr/>
        <a:lstStyle/>
        <a:p>
          <a:endParaRPr lang="en-US"/>
        </a:p>
      </dgm:t>
    </dgm:pt>
    <dgm:pt modelId="{2D22CE29-5C43-44BC-9D97-6F6B2EE54E08}" type="sibTrans" cxnId="{7F14B67E-A307-49B6-813F-E7143247E74E}">
      <dgm:prSet/>
      <dgm:spPr/>
      <dgm:t>
        <a:bodyPr/>
        <a:lstStyle/>
        <a:p>
          <a:endParaRPr lang="en-US"/>
        </a:p>
      </dgm:t>
    </dgm:pt>
    <dgm:pt modelId="{01AD0357-9FBA-438E-8274-40B649464EAE}">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C2A288D-0A0A-4485-AE3D-809DDC8BC3AF}" type="parTrans" cxnId="{8F62E7E7-1A39-43CF-8488-20DB87549A9E}">
      <dgm:prSet/>
      <dgm:spPr/>
      <dgm:t>
        <a:bodyPr/>
        <a:lstStyle/>
        <a:p>
          <a:endParaRPr lang="en-US"/>
        </a:p>
      </dgm:t>
    </dgm:pt>
    <dgm:pt modelId="{26B54FFD-8282-4390-8978-F3F50E53D1D7}" type="sibTrans" cxnId="{8F62E7E7-1A39-43CF-8488-20DB87549A9E}">
      <dgm:prSet/>
      <dgm:spPr/>
      <dgm:t>
        <a:bodyPr/>
        <a:lstStyle/>
        <a:p>
          <a:endParaRPr lang="en-US"/>
        </a:p>
      </dgm:t>
    </dgm:pt>
    <dgm:pt modelId="{CD762D23-DC20-46CA-A983-2483C690C0EA}">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815AC3A-CE60-4E76-A6A8-24D8ACAE6E46}" type="parTrans" cxnId="{75963E11-9910-4D9E-8DE6-E0C40373BE20}">
      <dgm:prSet/>
      <dgm:spPr/>
      <dgm:t>
        <a:bodyPr/>
        <a:lstStyle/>
        <a:p>
          <a:endParaRPr lang="en-US"/>
        </a:p>
      </dgm:t>
    </dgm:pt>
    <dgm:pt modelId="{566F88BB-2BCC-4BA2-8FCE-E20A438FFB37}" type="sibTrans" cxnId="{75963E11-9910-4D9E-8DE6-E0C40373BE20}">
      <dgm:prSet/>
      <dgm:spPr/>
      <dgm:t>
        <a:bodyPr/>
        <a:lstStyle/>
        <a:p>
          <a:endParaRPr lang="en-US"/>
        </a:p>
      </dgm:t>
    </dgm:pt>
    <dgm:pt modelId="{D125D770-489F-4897-94B7-5311EC11239D}">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345B92D-27A5-4602-814F-ACF98BCD6EF3}" type="parTrans" cxnId="{A8FCA5FB-B27B-4724-9B63-A29A5E38529B}">
      <dgm:prSet/>
      <dgm:spPr/>
      <dgm:t>
        <a:bodyPr/>
        <a:lstStyle/>
        <a:p>
          <a:endParaRPr lang="en-US"/>
        </a:p>
      </dgm:t>
    </dgm:pt>
    <dgm:pt modelId="{7546A60F-EEAF-4931-8CCF-4C1142FE6FCE}" type="sibTrans" cxnId="{A8FCA5FB-B27B-4724-9B63-A29A5E38529B}">
      <dgm:prSet/>
      <dgm:spPr/>
      <dgm:t>
        <a:bodyPr/>
        <a:lstStyle/>
        <a:p>
          <a:endParaRPr lang="en-US"/>
        </a:p>
      </dgm:t>
    </dgm:pt>
    <dgm:pt modelId="{1D4EA2CC-A7F7-41D1-98CA-E4EE21E46B39}">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1E8AF2C-3A5B-42D6-B42D-56136F556CCC}" type="parTrans" cxnId="{B7B16BB6-20EC-45CA-9172-4C2A5E3CA713}">
      <dgm:prSet/>
      <dgm:spPr/>
      <dgm:t>
        <a:bodyPr/>
        <a:lstStyle/>
        <a:p>
          <a:endParaRPr lang="en-US"/>
        </a:p>
      </dgm:t>
    </dgm:pt>
    <dgm:pt modelId="{99A352B7-93DC-4310-BC0F-44AA6E81FBE4}" type="sibTrans" cxnId="{B7B16BB6-20EC-45CA-9172-4C2A5E3CA713}">
      <dgm:prSet/>
      <dgm:spPr/>
      <dgm:t>
        <a:bodyPr/>
        <a:lstStyle/>
        <a:p>
          <a:endParaRPr lang="en-US"/>
        </a:p>
      </dgm:t>
    </dgm:pt>
    <dgm:pt modelId="{525DBD7E-C321-4613-906B-7EC1740AC0FD}">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CD123520-488C-4EC8-8992-803060478A7C}" type="parTrans" cxnId="{1718E7BF-4707-42B3-ABB0-E1EA2BCC8F35}">
      <dgm:prSet/>
      <dgm:spPr/>
      <dgm:t>
        <a:bodyPr/>
        <a:lstStyle/>
        <a:p>
          <a:endParaRPr lang="en-US"/>
        </a:p>
      </dgm:t>
    </dgm:pt>
    <dgm:pt modelId="{A9B279FF-E844-4C4E-BC1C-01491E5DD301}" type="sibTrans" cxnId="{1718E7BF-4707-42B3-ABB0-E1EA2BCC8F35}">
      <dgm:prSet/>
      <dgm:spPr/>
      <dgm:t>
        <a:bodyPr/>
        <a:lstStyle/>
        <a:p>
          <a:endParaRPr lang="en-US"/>
        </a:p>
      </dgm:t>
    </dgm:pt>
    <dgm:pt modelId="{7B1D36C9-05AE-4F80-973F-D2BB0B0DD9AF}">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4AEB329E-2582-47FF-85D2-A088AC741AD7}" type="parTrans" cxnId="{0BFBF404-1404-4813-BE9B-AA04085E2CED}">
      <dgm:prSet/>
      <dgm:spPr/>
      <dgm:t>
        <a:bodyPr/>
        <a:lstStyle/>
        <a:p>
          <a:endParaRPr lang="en-US"/>
        </a:p>
      </dgm:t>
    </dgm:pt>
    <dgm:pt modelId="{638B5E41-B45B-4CB2-8763-EB21DE568285}" type="sibTrans" cxnId="{0BFBF404-1404-4813-BE9B-AA04085E2CED}">
      <dgm:prSet/>
      <dgm:spPr/>
      <dgm:t>
        <a:bodyPr/>
        <a:lstStyle/>
        <a:p>
          <a:endParaRPr lang="en-US"/>
        </a:p>
      </dgm:t>
    </dgm:pt>
    <dgm:pt modelId="{0900E9DF-5495-402B-BBE5-5377FC317F87}">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ABD9097B-88C1-4DD6-A86F-E7E289D52942}" type="parTrans" cxnId="{EAB4647F-D4F5-454A-8D9F-D3654275A21D}">
      <dgm:prSet/>
      <dgm:spPr/>
      <dgm:t>
        <a:bodyPr/>
        <a:lstStyle/>
        <a:p>
          <a:endParaRPr lang="en-US"/>
        </a:p>
      </dgm:t>
    </dgm:pt>
    <dgm:pt modelId="{7644954B-98F5-4817-A7B8-2E1674730788}" type="sibTrans" cxnId="{EAB4647F-D4F5-454A-8D9F-D3654275A21D}">
      <dgm:prSet/>
      <dgm:spPr/>
      <dgm:t>
        <a:bodyPr/>
        <a:lstStyle/>
        <a:p>
          <a:endParaRPr lang="en-US"/>
        </a:p>
      </dgm:t>
    </dgm:pt>
    <dgm:pt modelId="{7A12AB68-44F2-404E-BD74-224C0CDE2C60}">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1845A938-A50A-4D5F-9C88-61CD85EDA44C}" type="parTrans" cxnId="{7E1E4226-C8CF-49E0-8BFF-CBF2D53E7DF2}">
      <dgm:prSet/>
      <dgm:spPr/>
      <dgm:t>
        <a:bodyPr/>
        <a:lstStyle/>
        <a:p>
          <a:endParaRPr lang="en-US"/>
        </a:p>
      </dgm:t>
    </dgm:pt>
    <dgm:pt modelId="{AB7258FD-6B37-43BC-B665-E3C2CC572407}" type="sibTrans" cxnId="{7E1E4226-C8CF-49E0-8BFF-CBF2D53E7DF2}">
      <dgm:prSet/>
      <dgm:spPr/>
      <dgm:t>
        <a:bodyPr/>
        <a:lstStyle/>
        <a:p>
          <a:endParaRPr lang="en-US"/>
        </a:p>
      </dgm:t>
    </dgm:pt>
    <dgm:pt modelId="{05EDA8C9-7F76-4D46-B943-0A2132292161}" type="pres">
      <dgm:prSet presAssocID="{03EC4617-BAA3-48C2-B747-8D469B3351BD}" presName="cycle" presStyleCnt="0">
        <dgm:presLayoutVars>
          <dgm:chMax val="1"/>
          <dgm:dir/>
          <dgm:animLvl val="ctr"/>
          <dgm:resizeHandles val="exact"/>
        </dgm:presLayoutVars>
      </dgm:prSet>
      <dgm:spPr/>
      <dgm:t>
        <a:bodyPr/>
        <a:lstStyle/>
        <a:p>
          <a:endParaRPr lang="en-US"/>
        </a:p>
      </dgm:t>
    </dgm:pt>
    <dgm:pt modelId="{B141965F-BE8B-4145-8C52-B0F8BAD620A9}" type="pres">
      <dgm:prSet presAssocID="{2FFABBC8-330E-4F07-881F-4338C19B1698}" presName="centerShape" presStyleLbl="node0" presStyleIdx="0" presStyleCnt="1" custScaleX="184041" custScaleY="171019" custLinFactNeighborX="987" custLinFactNeighborY="-247"/>
      <dgm:spPr/>
      <dgm:t>
        <a:bodyPr/>
        <a:lstStyle/>
        <a:p>
          <a:endParaRPr lang="en-US"/>
        </a:p>
      </dgm:t>
    </dgm:pt>
    <dgm:pt modelId="{7FD8A484-78A8-4015-B050-ADFFED79488A}" type="pres">
      <dgm:prSet presAssocID="{3C2A288D-0A0A-4485-AE3D-809DDC8BC3AF}" presName="Name9" presStyleLbl="parChTrans1D2" presStyleIdx="0" presStyleCnt="8"/>
      <dgm:spPr/>
      <dgm:t>
        <a:bodyPr/>
        <a:lstStyle/>
        <a:p>
          <a:endParaRPr lang="en-US"/>
        </a:p>
      </dgm:t>
    </dgm:pt>
    <dgm:pt modelId="{3A982952-29C2-4982-A83A-B76F506E260B}" type="pres">
      <dgm:prSet presAssocID="{3C2A288D-0A0A-4485-AE3D-809DDC8BC3AF}" presName="connTx" presStyleLbl="parChTrans1D2" presStyleIdx="0" presStyleCnt="8"/>
      <dgm:spPr/>
      <dgm:t>
        <a:bodyPr/>
        <a:lstStyle/>
        <a:p>
          <a:endParaRPr lang="en-US"/>
        </a:p>
      </dgm:t>
    </dgm:pt>
    <dgm:pt modelId="{2BCD0878-7039-4690-BD91-66BFB0DFA83E}" type="pres">
      <dgm:prSet presAssocID="{01AD0357-9FBA-438E-8274-40B649464EAE}" presName="node" presStyleLbl="node1" presStyleIdx="0" presStyleCnt="8">
        <dgm:presLayoutVars>
          <dgm:bulletEnabled val="1"/>
        </dgm:presLayoutVars>
      </dgm:prSet>
      <dgm:spPr/>
      <dgm:t>
        <a:bodyPr/>
        <a:lstStyle/>
        <a:p>
          <a:endParaRPr lang="en-US"/>
        </a:p>
      </dgm:t>
    </dgm:pt>
    <dgm:pt modelId="{DF500E75-D6D6-45AC-B845-347008FAE9B4}" type="pres">
      <dgm:prSet presAssocID="{8815AC3A-CE60-4E76-A6A8-24D8ACAE6E46}" presName="Name9" presStyleLbl="parChTrans1D2" presStyleIdx="1" presStyleCnt="8"/>
      <dgm:spPr/>
      <dgm:t>
        <a:bodyPr/>
        <a:lstStyle/>
        <a:p>
          <a:endParaRPr lang="en-US"/>
        </a:p>
      </dgm:t>
    </dgm:pt>
    <dgm:pt modelId="{58878D55-E048-4050-846D-CE184197BBA8}" type="pres">
      <dgm:prSet presAssocID="{8815AC3A-CE60-4E76-A6A8-24D8ACAE6E46}" presName="connTx" presStyleLbl="parChTrans1D2" presStyleIdx="1" presStyleCnt="8"/>
      <dgm:spPr/>
      <dgm:t>
        <a:bodyPr/>
        <a:lstStyle/>
        <a:p>
          <a:endParaRPr lang="en-US"/>
        </a:p>
      </dgm:t>
    </dgm:pt>
    <dgm:pt modelId="{2FC79680-4850-4DDD-B63D-11E7C579A63B}" type="pres">
      <dgm:prSet presAssocID="{CD762D23-DC20-46CA-A983-2483C690C0EA}" presName="node" presStyleLbl="node1" presStyleIdx="1" presStyleCnt="8">
        <dgm:presLayoutVars>
          <dgm:bulletEnabled val="1"/>
        </dgm:presLayoutVars>
      </dgm:prSet>
      <dgm:spPr/>
      <dgm:t>
        <a:bodyPr/>
        <a:lstStyle/>
        <a:p>
          <a:endParaRPr lang="en-US"/>
        </a:p>
      </dgm:t>
    </dgm:pt>
    <dgm:pt modelId="{1F0ACA63-0F02-4BA1-9028-910BDCC5A090}" type="pres">
      <dgm:prSet presAssocID="{8345B92D-27A5-4602-814F-ACF98BCD6EF3}" presName="Name9" presStyleLbl="parChTrans1D2" presStyleIdx="2" presStyleCnt="8"/>
      <dgm:spPr/>
      <dgm:t>
        <a:bodyPr/>
        <a:lstStyle/>
        <a:p>
          <a:endParaRPr lang="en-US"/>
        </a:p>
      </dgm:t>
    </dgm:pt>
    <dgm:pt modelId="{EB58C0AF-75EF-4F91-98B2-3E5D4B8F02CF}" type="pres">
      <dgm:prSet presAssocID="{8345B92D-27A5-4602-814F-ACF98BCD6EF3}" presName="connTx" presStyleLbl="parChTrans1D2" presStyleIdx="2" presStyleCnt="8"/>
      <dgm:spPr/>
      <dgm:t>
        <a:bodyPr/>
        <a:lstStyle/>
        <a:p>
          <a:endParaRPr lang="en-US"/>
        </a:p>
      </dgm:t>
    </dgm:pt>
    <dgm:pt modelId="{256C5C74-098A-496C-BD90-D36575E3A611}" type="pres">
      <dgm:prSet presAssocID="{D125D770-489F-4897-94B7-5311EC11239D}" presName="node" presStyleLbl="node1" presStyleIdx="2" presStyleCnt="8">
        <dgm:presLayoutVars>
          <dgm:bulletEnabled val="1"/>
        </dgm:presLayoutVars>
      </dgm:prSet>
      <dgm:spPr/>
      <dgm:t>
        <a:bodyPr/>
        <a:lstStyle/>
        <a:p>
          <a:endParaRPr lang="en-US"/>
        </a:p>
      </dgm:t>
    </dgm:pt>
    <dgm:pt modelId="{DF996320-0979-46EB-BE07-E7D77013703E}" type="pres">
      <dgm:prSet presAssocID="{31E8AF2C-3A5B-42D6-B42D-56136F556CCC}" presName="Name9" presStyleLbl="parChTrans1D2" presStyleIdx="3" presStyleCnt="8"/>
      <dgm:spPr/>
      <dgm:t>
        <a:bodyPr/>
        <a:lstStyle/>
        <a:p>
          <a:endParaRPr lang="en-US"/>
        </a:p>
      </dgm:t>
    </dgm:pt>
    <dgm:pt modelId="{DD229AF3-F465-4B8D-B6C1-4BB6C068BDD0}" type="pres">
      <dgm:prSet presAssocID="{31E8AF2C-3A5B-42D6-B42D-56136F556CCC}" presName="connTx" presStyleLbl="parChTrans1D2" presStyleIdx="3" presStyleCnt="8"/>
      <dgm:spPr/>
      <dgm:t>
        <a:bodyPr/>
        <a:lstStyle/>
        <a:p>
          <a:endParaRPr lang="en-US"/>
        </a:p>
      </dgm:t>
    </dgm:pt>
    <dgm:pt modelId="{DC76FE83-62EA-424C-8581-49B593DC4588}" type="pres">
      <dgm:prSet presAssocID="{1D4EA2CC-A7F7-41D1-98CA-E4EE21E46B39}" presName="node" presStyleLbl="node1" presStyleIdx="3" presStyleCnt="8">
        <dgm:presLayoutVars>
          <dgm:bulletEnabled val="1"/>
        </dgm:presLayoutVars>
      </dgm:prSet>
      <dgm:spPr/>
      <dgm:t>
        <a:bodyPr/>
        <a:lstStyle/>
        <a:p>
          <a:endParaRPr lang="en-US"/>
        </a:p>
      </dgm:t>
    </dgm:pt>
    <dgm:pt modelId="{CABAC9C4-176C-439A-9E25-1EF17F833458}" type="pres">
      <dgm:prSet presAssocID="{4AEB329E-2582-47FF-85D2-A088AC741AD7}" presName="Name9" presStyleLbl="parChTrans1D2" presStyleIdx="4" presStyleCnt="8"/>
      <dgm:spPr/>
      <dgm:t>
        <a:bodyPr/>
        <a:lstStyle/>
        <a:p>
          <a:endParaRPr lang="en-US"/>
        </a:p>
      </dgm:t>
    </dgm:pt>
    <dgm:pt modelId="{256B7C45-8039-454D-8245-0A5BA80C51EA}" type="pres">
      <dgm:prSet presAssocID="{4AEB329E-2582-47FF-85D2-A088AC741AD7}" presName="connTx" presStyleLbl="parChTrans1D2" presStyleIdx="4" presStyleCnt="8"/>
      <dgm:spPr/>
      <dgm:t>
        <a:bodyPr/>
        <a:lstStyle/>
        <a:p>
          <a:endParaRPr lang="en-US"/>
        </a:p>
      </dgm:t>
    </dgm:pt>
    <dgm:pt modelId="{D22E90A9-FA7A-4FED-A59E-C8FB5D72268D}" type="pres">
      <dgm:prSet presAssocID="{7B1D36C9-05AE-4F80-973F-D2BB0B0DD9AF}" presName="node" presStyleLbl="node1" presStyleIdx="4" presStyleCnt="8">
        <dgm:presLayoutVars>
          <dgm:bulletEnabled val="1"/>
        </dgm:presLayoutVars>
      </dgm:prSet>
      <dgm:spPr/>
      <dgm:t>
        <a:bodyPr/>
        <a:lstStyle/>
        <a:p>
          <a:endParaRPr lang="en-US"/>
        </a:p>
      </dgm:t>
    </dgm:pt>
    <dgm:pt modelId="{44C64802-4522-4147-8B0B-7C61EFAFA5B9}" type="pres">
      <dgm:prSet presAssocID="{ABD9097B-88C1-4DD6-A86F-E7E289D52942}" presName="Name9" presStyleLbl="parChTrans1D2" presStyleIdx="5" presStyleCnt="8"/>
      <dgm:spPr/>
      <dgm:t>
        <a:bodyPr/>
        <a:lstStyle/>
        <a:p>
          <a:endParaRPr lang="en-US"/>
        </a:p>
      </dgm:t>
    </dgm:pt>
    <dgm:pt modelId="{FD94E64E-D809-4B4D-9B28-E977E2758EEF}" type="pres">
      <dgm:prSet presAssocID="{ABD9097B-88C1-4DD6-A86F-E7E289D52942}" presName="connTx" presStyleLbl="parChTrans1D2" presStyleIdx="5" presStyleCnt="8"/>
      <dgm:spPr/>
      <dgm:t>
        <a:bodyPr/>
        <a:lstStyle/>
        <a:p>
          <a:endParaRPr lang="en-US"/>
        </a:p>
      </dgm:t>
    </dgm:pt>
    <dgm:pt modelId="{16C77792-D6C5-4692-988D-04E46B6282C6}" type="pres">
      <dgm:prSet presAssocID="{0900E9DF-5495-402B-BBE5-5377FC317F87}" presName="node" presStyleLbl="node1" presStyleIdx="5" presStyleCnt="8">
        <dgm:presLayoutVars>
          <dgm:bulletEnabled val="1"/>
        </dgm:presLayoutVars>
      </dgm:prSet>
      <dgm:spPr/>
      <dgm:t>
        <a:bodyPr/>
        <a:lstStyle/>
        <a:p>
          <a:endParaRPr lang="en-US"/>
        </a:p>
      </dgm:t>
    </dgm:pt>
    <dgm:pt modelId="{59306534-772D-4365-9B4B-E76CB1EFFC10}" type="pres">
      <dgm:prSet presAssocID="{1845A938-A50A-4D5F-9C88-61CD85EDA44C}" presName="Name9" presStyleLbl="parChTrans1D2" presStyleIdx="6" presStyleCnt="8"/>
      <dgm:spPr/>
      <dgm:t>
        <a:bodyPr/>
        <a:lstStyle/>
        <a:p>
          <a:endParaRPr lang="en-US"/>
        </a:p>
      </dgm:t>
    </dgm:pt>
    <dgm:pt modelId="{D15B593A-0A9A-44DA-8177-EC2DF55BAEE9}" type="pres">
      <dgm:prSet presAssocID="{1845A938-A50A-4D5F-9C88-61CD85EDA44C}" presName="connTx" presStyleLbl="parChTrans1D2" presStyleIdx="6" presStyleCnt="8"/>
      <dgm:spPr/>
      <dgm:t>
        <a:bodyPr/>
        <a:lstStyle/>
        <a:p>
          <a:endParaRPr lang="en-US"/>
        </a:p>
      </dgm:t>
    </dgm:pt>
    <dgm:pt modelId="{B9E1B14B-327B-444D-A273-DE13C4295AAB}" type="pres">
      <dgm:prSet presAssocID="{7A12AB68-44F2-404E-BD74-224C0CDE2C60}" presName="node" presStyleLbl="node1" presStyleIdx="6" presStyleCnt="8">
        <dgm:presLayoutVars>
          <dgm:bulletEnabled val="1"/>
        </dgm:presLayoutVars>
      </dgm:prSet>
      <dgm:spPr/>
      <dgm:t>
        <a:bodyPr/>
        <a:lstStyle/>
        <a:p>
          <a:endParaRPr lang="en-US"/>
        </a:p>
      </dgm:t>
    </dgm:pt>
    <dgm:pt modelId="{58FAB902-59EB-43C2-BB1F-656851E7D795}" type="pres">
      <dgm:prSet presAssocID="{CD123520-488C-4EC8-8992-803060478A7C}" presName="Name9" presStyleLbl="parChTrans1D2" presStyleIdx="7" presStyleCnt="8"/>
      <dgm:spPr/>
      <dgm:t>
        <a:bodyPr/>
        <a:lstStyle/>
        <a:p>
          <a:endParaRPr lang="en-US"/>
        </a:p>
      </dgm:t>
    </dgm:pt>
    <dgm:pt modelId="{5019CF89-3540-48EF-9CFF-8D76ED99900C}" type="pres">
      <dgm:prSet presAssocID="{CD123520-488C-4EC8-8992-803060478A7C}" presName="connTx" presStyleLbl="parChTrans1D2" presStyleIdx="7" presStyleCnt="8"/>
      <dgm:spPr/>
      <dgm:t>
        <a:bodyPr/>
        <a:lstStyle/>
        <a:p>
          <a:endParaRPr lang="en-US"/>
        </a:p>
      </dgm:t>
    </dgm:pt>
    <dgm:pt modelId="{493849B1-7702-4A23-8817-B7FDC372B6FF}" type="pres">
      <dgm:prSet presAssocID="{525DBD7E-C321-4613-906B-7EC1740AC0FD}" presName="node" presStyleLbl="node1" presStyleIdx="7" presStyleCnt="8">
        <dgm:presLayoutVars>
          <dgm:bulletEnabled val="1"/>
        </dgm:presLayoutVars>
      </dgm:prSet>
      <dgm:spPr/>
      <dgm:t>
        <a:bodyPr/>
        <a:lstStyle/>
        <a:p>
          <a:endParaRPr lang="en-US"/>
        </a:p>
      </dgm:t>
    </dgm:pt>
  </dgm:ptLst>
  <dgm:cxnLst>
    <dgm:cxn modelId="{5890684A-845C-4A7B-8458-40DD79664DA6}" type="presOf" srcId="{ABD9097B-88C1-4DD6-A86F-E7E289D52942}" destId="{FD94E64E-D809-4B4D-9B28-E977E2758EEF}" srcOrd="1" destOrd="0" presId="urn:microsoft.com/office/officeart/2005/8/layout/radial1"/>
    <dgm:cxn modelId="{BC3E1818-C14F-4AEC-844F-4CD933BF3197}" type="presOf" srcId="{31E8AF2C-3A5B-42D6-B42D-56136F556CCC}" destId="{DF996320-0979-46EB-BE07-E7D77013703E}" srcOrd="0" destOrd="0" presId="urn:microsoft.com/office/officeart/2005/8/layout/radial1"/>
    <dgm:cxn modelId="{8F62E7E7-1A39-43CF-8488-20DB87549A9E}" srcId="{2FFABBC8-330E-4F07-881F-4338C19B1698}" destId="{01AD0357-9FBA-438E-8274-40B649464EAE}" srcOrd="0" destOrd="0" parTransId="{3C2A288D-0A0A-4485-AE3D-809DDC8BC3AF}" sibTransId="{26B54FFD-8282-4390-8978-F3F50E53D1D7}"/>
    <dgm:cxn modelId="{EAB4647F-D4F5-454A-8D9F-D3654275A21D}" srcId="{2FFABBC8-330E-4F07-881F-4338C19B1698}" destId="{0900E9DF-5495-402B-BBE5-5377FC317F87}" srcOrd="5" destOrd="0" parTransId="{ABD9097B-88C1-4DD6-A86F-E7E289D52942}" sibTransId="{7644954B-98F5-4817-A7B8-2E1674730788}"/>
    <dgm:cxn modelId="{3AA28B7B-E148-4FA8-8833-F3457C13CE82}" type="presOf" srcId="{CD123520-488C-4EC8-8992-803060478A7C}" destId="{58FAB902-59EB-43C2-BB1F-656851E7D795}" srcOrd="0" destOrd="0" presId="urn:microsoft.com/office/officeart/2005/8/layout/radial1"/>
    <dgm:cxn modelId="{B5A07F75-29F7-426F-9F48-6AE912744655}" type="presOf" srcId="{31E8AF2C-3A5B-42D6-B42D-56136F556CCC}" destId="{DD229AF3-F465-4B8D-B6C1-4BB6C068BDD0}" srcOrd="1" destOrd="0" presId="urn:microsoft.com/office/officeart/2005/8/layout/radial1"/>
    <dgm:cxn modelId="{5D51EA06-1A3B-4E8E-A844-553CE7CBDC6A}" type="presOf" srcId="{2FFABBC8-330E-4F07-881F-4338C19B1698}" destId="{B141965F-BE8B-4145-8C52-B0F8BAD620A9}" srcOrd="0" destOrd="0" presId="urn:microsoft.com/office/officeart/2005/8/layout/radial1"/>
    <dgm:cxn modelId="{048A4986-5AA0-4967-9E14-60675E429EB5}" type="presOf" srcId="{ABD9097B-88C1-4DD6-A86F-E7E289D52942}" destId="{44C64802-4522-4147-8B0B-7C61EFAFA5B9}" srcOrd="0" destOrd="0" presId="urn:microsoft.com/office/officeart/2005/8/layout/radial1"/>
    <dgm:cxn modelId="{BBC7CC25-A914-40E7-A87C-54622CA5B2DE}" type="presOf" srcId="{1D4EA2CC-A7F7-41D1-98CA-E4EE21E46B39}" destId="{DC76FE83-62EA-424C-8581-49B593DC4588}" srcOrd="0" destOrd="0" presId="urn:microsoft.com/office/officeart/2005/8/layout/radial1"/>
    <dgm:cxn modelId="{8AEF6B2C-EBC0-45D7-A1F3-10C63E64CFB2}" type="presOf" srcId="{CD123520-488C-4EC8-8992-803060478A7C}" destId="{5019CF89-3540-48EF-9CFF-8D76ED99900C}" srcOrd="1" destOrd="0" presId="urn:microsoft.com/office/officeart/2005/8/layout/radial1"/>
    <dgm:cxn modelId="{6CA918AA-8BA7-41BF-A238-AEB7820A4746}" type="presOf" srcId="{0900E9DF-5495-402B-BBE5-5377FC317F87}" destId="{16C77792-D6C5-4692-988D-04E46B6282C6}" srcOrd="0" destOrd="0" presId="urn:microsoft.com/office/officeart/2005/8/layout/radial1"/>
    <dgm:cxn modelId="{B7B16BB6-20EC-45CA-9172-4C2A5E3CA713}" srcId="{2FFABBC8-330E-4F07-881F-4338C19B1698}" destId="{1D4EA2CC-A7F7-41D1-98CA-E4EE21E46B39}" srcOrd="3" destOrd="0" parTransId="{31E8AF2C-3A5B-42D6-B42D-56136F556CCC}" sibTransId="{99A352B7-93DC-4310-BC0F-44AA6E81FBE4}"/>
    <dgm:cxn modelId="{2DECC93E-9CE3-4DD9-ABA4-080F1038CADC}" type="presOf" srcId="{4AEB329E-2582-47FF-85D2-A088AC741AD7}" destId="{CABAC9C4-176C-439A-9E25-1EF17F833458}" srcOrd="0" destOrd="0" presId="urn:microsoft.com/office/officeart/2005/8/layout/radial1"/>
    <dgm:cxn modelId="{A8FCA5FB-B27B-4724-9B63-A29A5E38529B}" srcId="{2FFABBC8-330E-4F07-881F-4338C19B1698}" destId="{D125D770-489F-4897-94B7-5311EC11239D}" srcOrd="2" destOrd="0" parTransId="{8345B92D-27A5-4602-814F-ACF98BCD6EF3}" sibTransId="{7546A60F-EEAF-4931-8CCF-4C1142FE6FCE}"/>
    <dgm:cxn modelId="{1718E7BF-4707-42B3-ABB0-E1EA2BCC8F35}" srcId="{2FFABBC8-330E-4F07-881F-4338C19B1698}" destId="{525DBD7E-C321-4613-906B-7EC1740AC0FD}" srcOrd="7" destOrd="0" parTransId="{CD123520-488C-4EC8-8992-803060478A7C}" sibTransId="{A9B279FF-E844-4C4E-BC1C-01491E5DD301}"/>
    <dgm:cxn modelId="{4ABF294A-DF25-4946-9883-9979FFB3BD49}" type="presOf" srcId="{4AEB329E-2582-47FF-85D2-A088AC741AD7}" destId="{256B7C45-8039-454D-8245-0A5BA80C51EA}" srcOrd="1" destOrd="0" presId="urn:microsoft.com/office/officeart/2005/8/layout/radial1"/>
    <dgm:cxn modelId="{0BFBF404-1404-4813-BE9B-AA04085E2CED}" srcId="{2FFABBC8-330E-4F07-881F-4338C19B1698}" destId="{7B1D36C9-05AE-4F80-973F-D2BB0B0DD9AF}" srcOrd="4" destOrd="0" parTransId="{4AEB329E-2582-47FF-85D2-A088AC741AD7}" sibTransId="{638B5E41-B45B-4CB2-8763-EB21DE568285}"/>
    <dgm:cxn modelId="{9EB36F29-8742-4945-B065-96A5FE4CD78C}" type="presOf" srcId="{8815AC3A-CE60-4E76-A6A8-24D8ACAE6E46}" destId="{58878D55-E048-4050-846D-CE184197BBA8}" srcOrd="1" destOrd="0" presId="urn:microsoft.com/office/officeart/2005/8/layout/radial1"/>
    <dgm:cxn modelId="{70112159-8D5F-4FDD-9C39-F75B411D3C19}" type="presOf" srcId="{01AD0357-9FBA-438E-8274-40B649464EAE}" destId="{2BCD0878-7039-4690-BD91-66BFB0DFA83E}" srcOrd="0" destOrd="0" presId="urn:microsoft.com/office/officeart/2005/8/layout/radial1"/>
    <dgm:cxn modelId="{41F1B1D5-97F2-48CC-9509-295926C9AFE3}" type="presOf" srcId="{525DBD7E-C321-4613-906B-7EC1740AC0FD}" destId="{493849B1-7702-4A23-8817-B7FDC372B6FF}" srcOrd="0" destOrd="0" presId="urn:microsoft.com/office/officeart/2005/8/layout/radial1"/>
    <dgm:cxn modelId="{8B52FC84-5CFB-4317-9F6A-52E096C98A3C}" type="presOf" srcId="{D125D770-489F-4897-94B7-5311EC11239D}" destId="{256C5C74-098A-496C-BD90-D36575E3A611}" srcOrd="0" destOrd="0" presId="urn:microsoft.com/office/officeart/2005/8/layout/radial1"/>
    <dgm:cxn modelId="{6FEAF40D-9107-4BFF-B835-76EB08E41CD0}" type="presOf" srcId="{8345B92D-27A5-4602-814F-ACF98BCD6EF3}" destId="{EB58C0AF-75EF-4F91-98B2-3E5D4B8F02CF}" srcOrd="1" destOrd="0" presId="urn:microsoft.com/office/officeart/2005/8/layout/radial1"/>
    <dgm:cxn modelId="{F6B42B8D-4B21-404B-BB44-06683F24ED76}" type="presOf" srcId="{8815AC3A-CE60-4E76-A6A8-24D8ACAE6E46}" destId="{DF500E75-D6D6-45AC-B845-347008FAE9B4}" srcOrd="0" destOrd="0" presId="urn:microsoft.com/office/officeart/2005/8/layout/radial1"/>
    <dgm:cxn modelId="{7F14B67E-A307-49B6-813F-E7143247E74E}" srcId="{03EC4617-BAA3-48C2-B747-8D469B3351BD}" destId="{2FFABBC8-330E-4F07-881F-4338C19B1698}" srcOrd="0" destOrd="0" parTransId="{BAD41477-D4E8-4362-9704-0F6647DAC50F}" sibTransId="{2D22CE29-5C43-44BC-9D97-6F6B2EE54E08}"/>
    <dgm:cxn modelId="{332BCFC6-F581-4F88-8D80-5DF061AEA52E}" type="presOf" srcId="{7A12AB68-44F2-404E-BD74-224C0CDE2C60}" destId="{B9E1B14B-327B-444D-A273-DE13C4295AAB}" srcOrd="0" destOrd="0" presId="urn:microsoft.com/office/officeart/2005/8/layout/radial1"/>
    <dgm:cxn modelId="{F1084A75-6FD0-4604-937F-33D55D95E1AE}" type="presOf" srcId="{CD762D23-DC20-46CA-A983-2483C690C0EA}" destId="{2FC79680-4850-4DDD-B63D-11E7C579A63B}" srcOrd="0" destOrd="0" presId="urn:microsoft.com/office/officeart/2005/8/layout/radial1"/>
    <dgm:cxn modelId="{7E1E4226-C8CF-49E0-8BFF-CBF2D53E7DF2}" srcId="{2FFABBC8-330E-4F07-881F-4338C19B1698}" destId="{7A12AB68-44F2-404E-BD74-224C0CDE2C60}" srcOrd="6" destOrd="0" parTransId="{1845A938-A50A-4D5F-9C88-61CD85EDA44C}" sibTransId="{AB7258FD-6B37-43BC-B665-E3C2CC572407}"/>
    <dgm:cxn modelId="{75963E11-9910-4D9E-8DE6-E0C40373BE20}" srcId="{2FFABBC8-330E-4F07-881F-4338C19B1698}" destId="{CD762D23-DC20-46CA-A983-2483C690C0EA}" srcOrd="1" destOrd="0" parTransId="{8815AC3A-CE60-4E76-A6A8-24D8ACAE6E46}" sibTransId="{566F88BB-2BCC-4BA2-8FCE-E20A438FFB37}"/>
    <dgm:cxn modelId="{B292826F-E748-4D43-80ED-47EF428417FC}" type="presOf" srcId="{3C2A288D-0A0A-4485-AE3D-809DDC8BC3AF}" destId="{3A982952-29C2-4982-A83A-B76F506E260B}" srcOrd="1" destOrd="0" presId="urn:microsoft.com/office/officeart/2005/8/layout/radial1"/>
    <dgm:cxn modelId="{198AEC31-26D6-4BE3-8518-5215665F88B1}" type="presOf" srcId="{03EC4617-BAA3-48C2-B747-8D469B3351BD}" destId="{05EDA8C9-7F76-4D46-B943-0A2132292161}" srcOrd="0" destOrd="0" presId="urn:microsoft.com/office/officeart/2005/8/layout/radial1"/>
    <dgm:cxn modelId="{C1C59D81-0AB9-4A95-95D9-94443F086B0B}" type="presOf" srcId="{3C2A288D-0A0A-4485-AE3D-809DDC8BC3AF}" destId="{7FD8A484-78A8-4015-B050-ADFFED79488A}" srcOrd="0" destOrd="0" presId="urn:microsoft.com/office/officeart/2005/8/layout/radial1"/>
    <dgm:cxn modelId="{C1322EA0-6AB5-4413-8F98-E889983CEF3E}" type="presOf" srcId="{1845A938-A50A-4D5F-9C88-61CD85EDA44C}" destId="{D15B593A-0A9A-44DA-8177-EC2DF55BAEE9}" srcOrd="1" destOrd="0" presId="urn:microsoft.com/office/officeart/2005/8/layout/radial1"/>
    <dgm:cxn modelId="{FE364E40-9C98-41F4-ADA0-FFA7F62E5F34}" type="presOf" srcId="{7B1D36C9-05AE-4F80-973F-D2BB0B0DD9AF}" destId="{D22E90A9-FA7A-4FED-A59E-C8FB5D72268D}" srcOrd="0" destOrd="0" presId="urn:microsoft.com/office/officeart/2005/8/layout/radial1"/>
    <dgm:cxn modelId="{CE0B2F7B-BDF7-449F-87E0-16015FF40725}" type="presOf" srcId="{1845A938-A50A-4D5F-9C88-61CD85EDA44C}" destId="{59306534-772D-4365-9B4B-E76CB1EFFC10}" srcOrd="0" destOrd="0" presId="urn:microsoft.com/office/officeart/2005/8/layout/radial1"/>
    <dgm:cxn modelId="{E6D3CAC9-1AEF-4371-96B4-7EA0BF5D8DCC}" type="presOf" srcId="{8345B92D-27A5-4602-814F-ACF98BCD6EF3}" destId="{1F0ACA63-0F02-4BA1-9028-910BDCC5A090}" srcOrd="0" destOrd="0" presId="urn:microsoft.com/office/officeart/2005/8/layout/radial1"/>
    <dgm:cxn modelId="{8685E7E7-16D3-441D-96EA-020E70DF4BE3}" type="presParOf" srcId="{05EDA8C9-7F76-4D46-B943-0A2132292161}" destId="{B141965F-BE8B-4145-8C52-B0F8BAD620A9}" srcOrd="0" destOrd="0" presId="urn:microsoft.com/office/officeart/2005/8/layout/radial1"/>
    <dgm:cxn modelId="{5E7130D9-E5F8-4438-92D8-7201D616363B}" type="presParOf" srcId="{05EDA8C9-7F76-4D46-B943-0A2132292161}" destId="{7FD8A484-78A8-4015-B050-ADFFED79488A}" srcOrd="1" destOrd="0" presId="urn:microsoft.com/office/officeart/2005/8/layout/radial1"/>
    <dgm:cxn modelId="{6F0B2ED5-09BA-4E6A-9B88-D1F8913B21A0}" type="presParOf" srcId="{7FD8A484-78A8-4015-B050-ADFFED79488A}" destId="{3A982952-29C2-4982-A83A-B76F506E260B}" srcOrd="0" destOrd="0" presId="urn:microsoft.com/office/officeart/2005/8/layout/radial1"/>
    <dgm:cxn modelId="{62011397-D5DC-41FE-AFE6-83737149CAE8}" type="presParOf" srcId="{05EDA8C9-7F76-4D46-B943-0A2132292161}" destId="{2BCD0878-7039-4690-BD91-66BFB0DFA83E}" srcOrd="2" destOrd="0" presId="urn:microsoft.com/office/officeart/2005/8/layout/radial1"/>
    <dgm:cxn modelId="{3A195F66-1C13-4769-962B-5669E882BE71}" type="presParOf" srcId="{05EDA8C9-7F76-4D46-B943-0A2132292161}" destId="{DF500E75-D6D6-45AC-B845-347008FAE9B4}" srcOrd="3" destOrd="0" presId="urn:microsoft.com/office/officeart/2005/8/layout/radial1"/>
    <dgm:cxn modelId="{63CEE853-9EB4-4455-BA94-F881CA735872}" type="presParOf" srcId="{DF500E75-D6D6-45AC-B845-347008FAE9B4}" destId="{58878D55-E048-4050-846D-CE184197BBA8}" srcOrd="0" destOrd="0" presId="urn:microsoft.com/office/officeart/2005/8/layout/radial1"/>
    <dgm:cxn modelId="{FD2FC411-C2CC-4709-AB1E-F9243CCA5B75}" type="presParOf" srcId="{05EDA8C9-7F76-4D46-B943-0A2132292161}" destId="{2FC79680-4850-4DDD-B63D-11E7C579A63B}" srcOrd="4" destOrd="0" presId="urn:microsoft.com/office/officeart/2005/8/layout/radial1"/>
    <dgm:cxn modelId="{B0CEBAB2-EC57-42B0-9412-D4C1BB50E979}" type="presParOf" srcId="{05EDA8C9-7F76-4D46-B943-0A2132292161}" destId="{1F0ACA63-0F02-4BA1-9028-910BDCC5A090}" srcOrd="5" destOrd="0" presId="urn:microsoft.com/office/officeart/2005/8/layout/radial1"/>
    <dgm:cxn modelId="{294B3523-EFD1-419B-8D55-8B5B23883278}" type="presParOf" srcId="{1F0ACA63-0F02-4BA1-9028-910BDCC5A090}" destId="{EB58C0AF-75EF-4F91-98B2-3E5D4B8F02CF}" srcOrd="0" destOrd="0" presId="urn:microsoft.com/office/officeart/2005/8/layout/radial1"/>
    <dgm:cxn modelId="{D8DB714F-298D-46B4-AAA5-BD52D3FFC8F9}" type="presParOf" srcId="{05EDA8C9-7F76-4D46-B943-0A2132292161}" destId="{256C5C74-098A-496C-BD90-D36575E3A611}" srcOrd="6" destOrd="0" presId="urn:microsoft.com/office/officeart/2005/8/layout/radial1"/>
    <dgm:cxn modelId="{D63D245A-F2DD-4679-A7E7-191628CC0753}" type="presParOf" srcId="{05EDA8C9-7F76-4D46-B943-0A2132292161}" destId="{DF996320-0979-46EB-BE07-E7D77013703E}" srcOrd="7" destOrd="0" presId="urn:microsoft.com/office/officeart/2005/8/layout/radial1"/>
    <dgm:cxn modelId="{3741BF39-C9DE-4136-B576-461A2AA74E45}" type="presParOf" srcId="{DF996320-0979-46EB-BE07-E7D77013703E}" destId="{DD229AF3-F465-4B8D-B6C1-4BB6C068BDD0}" srcOrd="0" destOrd="0" presId="urn:microsoft.com/office/officeart/2005/8/layout/radial1"/>
    <dgm:cxn modelId="{374D16E0-335B-48E8-BF3A-E7298F381007}" type="presParOf" srcId="{05EDA8C9-7F76-4D46-B943-0A2132292161}" destId="{DC76FE83-62EA-424C-8581-49B593DC4588}" srcOrd="8" destOrd="0" presId="urn:microsoft.com/office/officeart/2005/8/layout/radial1"/>
    <dgm:cxn modelId="{719D521C-F413-4164-A341-ACC84ADC5A05}" type="presParOf" srcId="{05EDA8C9-7F76-4D46-B943-0A2132292161}" destId="{CABAC9C4-176C-439A-9E25-1EF17F833458}" srcOrd="9" destOrd="0" presId="urn:microsoft.com/office/officeart/2005/8/layout/radial1"/>
    <dgm:cxn modelId="{9957B912-AA88-4231-A49A-A86536C6D114}" type="presParOf" srcId="{CABAC9C4-176C-439A-9E25-1EF17F833458}" destId="{256B7C45-8039-454D-8245-0A5BA80C51EA}" srcOrd="0" destOrd="0" presId="urn:microsoft.com/office/officeart/2005/8/layout/radial1"/>
    <dgm:cxn modelId="{B522B205-D8DE-4008-8252-9E28EDD199C3}" type="presParOf" srcId="{05EDA8C9-7F76-4D46-B943-0A2132292161}" destId="{D22E90A9-FA7A-4FED-A59E-C8FB5D72268D}" srcOrd="10" destOrd="0" presId="urn:microsoft.com/office/officeart/2005/8/layout/radial1"/>
    <dgm:cxn modelId="{6A428CFD-43F5-4FEF-ABC2-F4D3716C9CEC}" type="presParOf" srcId="{05EDA8C9-7F76-4D46-B943-0A2132292161}" destId="{44C64802-4522-4147-8B0B-7C61EFAFA5B9}" srcOrd="11" destOrd="0" presId="urn:microsoft.com/office/officeart/2005/8/layout/radial1"/>
    <dgm:cxn modelId="{15C259F7-7683-4478-9188-CA7B2D1EA476}" type="presParOf" srcId="{44C64802-4522-4147-8B0B-7C61EFAFA5B9}" destId="{FD94E64E-D809-4B4D-9B28-E977E2758EEF}" srcOrd="0" destOrd="0" presId="urn:microsoft.com/office/officeart/2005/8/layout/radial1"/>
    <dgm:cxn modelId="{19005A70-2265-42AE-AD37-D668EC5FE9FE}" type="presParOf" srcId="{05EDA8C9-7F76-4D46-B943-0A2132292161}" destId="{16C77792-D6C5-4692-988D-04E46B6282C6}" srcOrd="12" destOrd="0" presId="urn:microsoft.com/office/officeart/2005/8/layout/radial1"/>
    <dgm:cxn modelId="{BD73003F-79DE-4641-A744-CF6053691926}" type="presParOf" srcId="{05EDA8C9-7F76-4D46-B943-0A2132292161}" destId="{59306534-772D-4365-9B4B-E76CB1EFFC10}" srcOrd="13" destOrd="0" presId="urn:microsoft.com/office/officeart/2005/8/layout/radial1"/>
    <dgm:cxn modelId="{0D4F53CC-EA7F-4A4B-BD13-64E230E45DAA}" type="presParOf" srcId="{59306534-772D-4365-9B4B-E76CB1EFFC10}" destId="{D15B593A-0A9A-44DA-8177-EC2DF55BAEE9}" srcOrd="0" destOrd="0" presId="urn:microsoft.com/office/officeart/2005/8/layout/radial1"/>
    <dgm:cxn modelId="{9A7617E5-3BD2-4028-921D-9F951A00817F}" type="presParOf" srcId="{05EDA8C9-7F76-4D46-B943-0A2132292161}" destId="{B9E1B14B-327B-444D-A273-DE13C4295AAB}" srcOrd="14" destOrd="0" presId="urn:microsoft.com/office/officeart/2005/8/layout/radial1"/>
    <dgm:cxn modelId="{E6078B5D-76B4-4493-97EB-68A241B3FF85}" type="presParOf" srcId="{05EDA8C9-7F76-4D46-B943-0A2132292161}" destId="{58FAB902-59EB-43C2-BB1F-656851E7D795}" srcOrd="15" destOrd="0" presId="urn:microsoft.com/office/officeart/2005/8/layout/radial1"/>
    <dgm:cxn modelId="{A19428D8-DD29-405C-9681-D1F6E463BDCD}" type="presParOf" srcId="{58FAB902-59EB-43C2-BB1F-656851E7D795}" destId="{5019CF89-3540-48EF-9CFF-8D76ED99900C}" srcOrd="0" destOrd="0" presId="urn:microsoft.com/office/officeart/2005/8/layout/radial1"/>
    <dgm:cxn modelId="{08BD0D75-2043-4CFB-93F4-792F64DEF840}" type="presParOf" srcId="{05EDA8C9-7F76-4D46-B943-0A2132292161}" destId="{493849B1-7702-4A23-8817-B7FDC372B6F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C4617-BAA3-48C2-B747-8D469B3351B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FABBC8-330E-4F07-881F-4338C19B1698}">
      <dgm:prSet phldrT="[Text]" custT="1"/>
      <dgm:spPr>
        <a:solidFill>
          <a:srgbClr val="317ABD"/>
        </a:solidFill>
      </dgm:spPr>
      <dgm:t>
        <a:bodyPr/>
        <a:lstStyle/>
        <a:p>
          <a:r>
            <a:rPr lang="en-US" sz="1400" dirty="0" smtClean="0">
              <a:latin typeface="Times New Roman" panose="02020603050405020304" pitchFamily="18" charset="0"/>
              <a:cs typeface="Times New Roman" panose="02020603050405020304" pitchFamily="18" charset="0"/>
            </a:rPr>
            <a:t>Central Office</a:t>
          </a:r>
          <a:endParaRPr lang="en-US" sz="1400" dirty="0">
            <a:latin typeface="Times New Roman" panose="02020603050405020304" pitchFamily="18" charset="0"/>
            <a:cs typeface="Times New Roman" panose="02020603050405020304" pitchFamily="18" charset="0"/>
          </a:endParaRPr>
        </a:p>
      </dgm:t>
    </dgm:pt>
    <dgm:pt modelId="{BAD41477-D4E8-4362-9704-0F6647DAC50F}" type="parTrans" cxnId="{7F14B67E-A307-49B6-813F-E7143247E74E}">
      <dgm:prSet/>
      <dgm:spPr/>
      <dgm:t>
        <a:bodyPr/>
        <a:lstStyle/>
        <a:p>
          <a:endParaRPr lang="en-US"/>
        </a:p>
      </dgm:t>
    </dgm:pt>
    <dgm:pt modelId="{2D22CE29-5C43-44BC-9D97-6F6B2EE54E08}" type="sibTrans" cxnId="{7F14B67E-A307-49B6-813F-E7143247E74E}">
      <dgm:prSet/>
      <dgm:spPr/>
      <dgm:t>
        <a:bodyPr/>
        <a:lstStyle/>
        <a:p>
          <a:endParaRPr lang="en-US"/>
        </a:p>
      </dgm:t>
    </dgm:pt>
    <dgm:pt modelId="{01AD0357-9FBA-438E-8274-40B649464EAE}">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3C2A288D-0A0A-4485-AE3D-809DDC8BC3AF}" type="parTrans" cxnId="{8F62E7E7-1A39-43CF-8488-20DB87549A9E}">
      <dgm:prSet/>
      <dgm:spPr/>
      <dgm:t>
        <a:bodyPr/>
        <a:lstStyle/>
        <a:p>
          <a:endParaRPr lang="en-US"/>
        </a:p>
      </dgm:t>
    </dgm:pt>
    <dgm:pt modelId="{26B54FFD-8282-4390-8978-F3F50E53D1D7}" type="sibTrans" cxnId="{8F62E7E7-1A39-43CF-8488-20DB87549A9E}">
      <dgm:prSet/>
      <dgm:spPr/>
      <dgm:t>
        <a:bodyPr/>
        <a:lstStyle/>
        <a:p>
          <a:endParaRPr lang="en-US"/>
        </a:p>
      </dgm:t>
    </dgm:pt>
    <dgm:pt modelId="{CD762D23-DC20-46CA-A983-2483C690C0EA}">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8815AC3A-CE60-4E76-A6A8-24D8ACAE6E46}" type="parTrans" cxnId="{75963E11-9910-4D9E-8DE6-E0C40373BE20}">
      <dgm:prSet/>
      <dgm:spPr/>
      <dgm:t>
        <a:bodyPr/>
        <a:lstStyle/>
        <a:p>
          <a:endParaRPr lang="en-US"/>
        </a:p>
      </dgm:t>
    </dgm:pt>
    <dgm:pt modelId="{566F88BB-2BCC-4BA2-8FCE-E20A438FFB37}" type="sibTrans" cxnId="{75963E11-9910-4D9E-8DE6-E0C40373BE20}">
      <dgm:prSet/>
      <dgm:spPr/>
      <dgm:t>
        <a:bodyPr/>
        <a:lstStyle/>
        <a:p>
          <a:endParaRPr lang="en-US"/>
        </a:p>
      </dgm:t>
    </dgm:pt>
    <dgm:pt modelId="{D125D770-489F-4897-94B7-5311EC11239D}">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8345B92D-27A5-4602-814F-ACF98BCD6EF3}" type="parTrans" cxnId="{A8FCA5FB-B27B-4724-9B63-A29A5E38529B}">
      <dgm:prSet/>
      <dgm:spPr/>
      <dgm:t>
        <a:bodyPr/>
        <a:lstStyle/>
        <a:p>
          <a:endParaRPr lang="en-US"/>
        </a:p>
      </dgm:t>
    </dgm:pt>
    <dgm:pt modelId="{7546A60F-EEAF-4931-8CCF-4C1142FE6FCE}" type="sibTrans" cxnId="{A8FCA5FB-B27B-4724-9B63-A29A5E38529B}">
      <dgm:prSet/>
      <dgm:spPr/>
      <dgm:t>
        <a:bodyPr/>
        <a:lstStyle/>
        <a:p>
          <a:endParaRPr lang="en-US"/>
        </a:p>
      </dgm:t>
    </dgm:pt>
    <dgm:pt modelId="{1D4EA2CC-A7F7-41D1-98CA-E4EE21E46B39}">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31E8AF2C-3A5B-42D6-B42D-56136F556CCC}" type="parTrans" cxnId="{B7B16BB6-20EC-45CA-9172-4C2A5E3CA713}">
      <dgm:prSet/>
      <dgm:spPr/>
      <dgm:t>
        <a:bodyPr/>
        <a:lstStyle/>
        <a:p>
          <a:endParaRPr lang="en-US"/>
        </a:p>
      </dgm:t>
    </dgm:pt>
    <dgm:pt modelId="{99A352B7-93DC-4310-BC0F-44AA6E81FBE4}" type="sibTrans" cxnId="{B7B16BB6-20EC-45CA-9172-4C2A5E3CA713}">
      <dgm:prSet/>
      <dgm:spPr/>
      <dgm:t>
        <a:bodyPr/>
        <a:lstStyle/>
        <a:p>
          <a:endParaRPr lang="en-US"/>
        </a:p>
      </dgm:t>
    </dgm:pt>
    <dgm:pt modelId="{525DBD7E-C321-4613-906B-7EC1740AC0FD}">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CD123520-488C-4EC8-8992-803060478A7C}" type="parTrans" cxnId="{1718E7BF-4707-42B3-ABB0-E1EA2BCC8F35}">
      <dgm:prSet/>
      <dgm:spPr/>
      <dgm:t>
        <a:bodyPr/>
        <a:lstStyle/>
        <a:p>
          <a:endParaRPr lang="en-US"/>
        </a:p>
      </dgm:t>
    </dgm:pt>
    <dgm:pt modelId="{A9B279FF-E844-4C4E-BC1C-01491E5DD301}" type="sibTrans" cxnId="{1718E7BF-4707-42B3-ABB0-E1EA2BCC8F35}">
      <dgm:prSet/>
      <dgm:spPr/>
      <dgm:t>
        <a:bodyPr/>
        <a:lstStyle/>
        <a:p>
          <a:endParaRPr lang="en-US"/>
        </a:p>
      </dgm:t>
    </dgm:pt>
    <dgm:pt modelId="{7B1D36C9-05AE-4F80-973F-D2BB0B0DD9AF}">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4AEB329E-2582-47FF-85D2-A088AC741AD7}" type="parTrans" cxnId="{0BFBF404-1404-4813-BE9B-AA04085E2CED}">
      <dgm:prSet/>
      <dgm:spPr/>
      <dgm:t>
        <a:bodyPr/>
        <a:lstStyle/>
        <a:p>
          <a:endParaRPr lang="en-US"/>
        </a:p>
      </dgm:t>
    </dgm:pt>
    <dgm:pt modelId="{638B5E41-B45B-4CB2-8763-EB21DE568285}" type="sibTrans" cxnId="{0BFBF404-1404-4813-BE9B-AA04085E2CED}">
      <dgm:prSet/>
      <dgm:spPr/>
      <dgm:t>
        <a:bodyPr/>
        <a:lstStyle/>
        <a:p>
          <a:endParaRPr lang="en-US"/>
        </a:p>
      </dgm:t>
    </dgm:pt>
    <dgm:pt modelId="{0900E9DF-5495-402B-BBE5-5377FC317F87}">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ABD9097B-88C1-4DD6-A86F-E7E289D52942}" type="parTrans" cxnId="{EAB4647F-D4F5-454A-8D9F-D3654275A21D}">
      <dgm:prSet/>
      <dgm:spPr/>
      <dgm:t>
        <a:bodyPr/>
        <a:lstStyle/>
        <a:p>
          <a:endParaRPr lang="en-US"/>
        </a:p>
      </dgm:t>
    </dgm:pt>
    <dgm:pt modelId="{7644954B-98F5-4817-A7B8-2E1674730788}" type="sibTrans" cxnId="{EAB4647F-D4F5-454A-8D9F-D3654275A21D}">
      <dgm:prSet/>
      <dgm:spPr/>
      <dgm:t>
        <a:bodyPr/>
        <a:lstStyle/>
        <a:p>
          <a:endParaRPr lang="en-US"/>
        </a:p>
      </dgm:t>
    </dgm:pt>
    <dgm:pt modelId="{7A12AB68-44F2-404E-BD74-224C0CDE2C60}">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1845A938-A50A-4D5F-9C88-61CD85EDA44C}" type="parTrans" cxnId="{7E1E4226-C8CF-49E0-8BFF-CBF2D53E7DF2}">
      <dgm:prSet/>
      <dgm:spPr/>
      <dgm:t>
        <a:bodyPr/>
        <a:lstStyle/>
        <a:p>
          <a:endParaRPr lang="en-US"/>
        </a:p>
      </dgm:t>
    </dgm:pt>
    <dgm:pt modelId="{AB7258FD-6B37-43BC-B665-E3C2CC572407}" type="sibTrans" cxnId="{7E1E4226-C8CF-49E0-8BFF-CBF2D53E7DF2}">
      <dgm:prSet/>
      <dgm:spPr/>
      <dgm:t>
        <a:bodyPr/>
        <a:lstStyle/>
        <a:p>
          <a:endParaRPr lang="en-US"/>
        </a:p>
      </dgm:t>
    </dgm:pt>
    <dgm:pt modelId="{05EDA8C9-7F76-4D46-B943-0A2132292161}" type="pres">
      <dgm:prSet presAssocID="{03EC4617-BAA3-48C2-B747-8D469B3351BD}" presName="cycle" presStyleCnt="0">
        <dgm:presLayoutVars>
          <dgm:chMax val="1"/>
          <dgm:dir/>
          <dgm:animLvl val="ctr"/>
          <dgm:resizeHandles val="exact"/>
        </dgm:presLayoutVars>
      </dgm:prSet>
      <dgm:spPr/>
      <dgm:t>
        <a:bodyPr/>
        <a:lstStyle/>
        <a:p>
          <a:endParaRPr lang="en-US"/>
        </a:p>
      </dgm:t>
    </dgm:pt>
    <dgm:pt modelId="{B141965F-BE8B-4145-8C52-B0F8BAD620A9}" type="pres">
      <dgm:prSet presAssocID="{2FFABBC8-330E-4F07-881F-4338C19B1698}" presName="centerShape" presStyleLbl="node0" presStyleIdx="0" presStyleCnt="1" custScaleX="184041" custScaleY="171019" custLinFactNeighborX="987" custLinFactNeighborY="-247"/>
      <dgm:spPr/>
      <dgm:t>
        <a:bodyPr/>
        <a:lstStyle/>
        <a:p>
          <a:endParaRPr lang="en-US"/>
        </a:p>
      </dgm:t>
    </dgm:pt>
    <dgm:pt modelId="{7FD8A484-78A8-4015-B050-ADFFED79488A}" type="pres">
      <dgm:prSet presAssocID="{3C2A288D-0A0A-4485-AE3D-809DDC8BC3AF}" presName="Name9" presStyleLbl="parChTrans1D2" presStyleIdx="0" presStyleCnt="8"/>
      <dgm:spPr/>
      <dgm:t>
        <a:bodyPr/>
        <a:lstStyle/>
        <a:p>
          <a:endParaRPr lang="en-US"/>
        </a:p>
      </dgm:t>
    </dgm:pt>
    <dgm:pt modelId="{3A982952-29C2-4982-A83A-B76F506E260B}" type="pres">
      <dgm:prSet presAssocID="{3C2A288D-0A0A-4485-AE3D-809DDC8BC3AF}" presName="connTx" presStyleLbl="parChTrans1D2" presStyleIdx="0" presStyleCnt="8"/>
      <dgm:spPr/>
      <dgm:t>
        <a:bodyPr/>
        <a:lstStyle/>
        <a:p>
          <a:endParaRPr lang="en-US"/>
        </a:p>
      </dgm:t>
    </dgm:pt>
    <dgm:pt modelId="{2BCD0878-7039-4690-BD91-66BFB0DFA83E}" type="pres">
      <dgm:prSet presAssocID="{01AD0357-9FBA-438E-8274-40B649464EAE}" presName="node" presStyleLbl="node1" presStyleIdx="0" presStyleCnt="8">
        <dgm:presLayoutVars>
          <dgm:bulletEnabled val="1"/>
        </dgm:presLayoutVars>
      </dgm:prSet>
      <dgm:spPr/>
      <dgm:t>
        <a:bodyPr/>
        <a:lstStyle/>
        <a:p>
          <a:endParaRPr lang="en-US"/>
        </a:p>
      </dgm:t>
    </dgm:pt>
    <dgm:pt modelId="{DF500E75-D6D6-45AC-B845-347008FAE9B4}" type="pres">
      <dgm:prSet presAssocID="{8815AC3A-CE60-4E76-A6A8-24D8ACAE6E46}" presName="Name9" presStyleLbl="parChTrans1D2" presStyleIdx="1" presStyleCnt="8"/>
      <dgm:spPr/>
      <dgm:t>
        <a:bodyPr/>
        <a:lstStyle/>
        <a:p>
          <a:endParaRPr lang="en-US"/>
        </a:p>
      </dgm:t>
    </dgm:pt>
    <dgm:pt modelId="{58878D55-E048-4050-846D-CE184197BBA8}" type="pres">
      <dgm:prSet presAssocID="{8815AC3A-CE60-4E76-A6A8-24D8ACAE6E46}" presName="connTx" presStyleLbl="parChTrans1D2" presStyleIdx="1" presStyleCnt="8"/>
      <dgm:spPr/>
      <dgm:t>
        <a:bodyPr/>
        <a:lstStyle/>
        <a:p>
          <a:endParaRPr lang="en-US"/>
        </a:p>
      </dgm:t>
    </dgm:pt>
    <dgm:pt modelId="{2FC79680-4850-4DDD-B63D-11E7C579A63B}" type="pres">
      <dgm:prSet presAssocID="{CD762D23-DC20-46CA-A983-2483C690C0EA}" presName="node" presStyleLbl="node1" presStyleIdx="1" presStyleCnt="8">
        <dgm:presLayoutVars>
          <dgm:bulletEnabled val="1"/>
        </dgm:presLayoutVars>
      </dgm:prSet>
      <dgm:spPr/>
      <dgm:t>
        <a:bodyPr/>
        <a:lstStyle/>
        <a:p>
          <a:endParaRPr lang="en-US"/>
        </a:p>
      </dgm:t>
    </dgm:pt>
    <dgm:pt modelId="{1F0ACA63-0F02-4BA1-9028-910BDCC5A090}" type="pres">
      <dgm:prSet presAssocID="{8345B92D-27A5-4602-814F-ACF98BCD6EF3}" presName="Name9" presStyleLbl="parChTrans1D2" presStyleIdx="2" presStyleCnt="8"/>
      <dgm:spPr/>
      <dgm:t>
        <a:bodyPr/>
        <a:lstStyle/>
        <a:p>
          <a:endParaRPr lang="en-US"/>
        </a:p>
      </dgm:t>
    </dgm:pt>
    <dgm:pt modelId="{EB58C0AF-75EF-4F91-98B2-3E5D4B8F02CF}" type="pres">
      <dgm:prSet presAssocID="{8345B92D-27A5-4602-814F-ACF98BCD6EF3}" presName="connTx" presStyleLbl="parChTrans1D2" presStyleIdx="2" presStyleCnt="8"/>
      <dgm:spPr/>
      <dgm:t>
        <a:bodyPr/>
        <a:lstStyle/>
        <a:p>
          <a:endParaRPr lang="en-US"/>
        </a:p>
      </dgm:t>
    </dgm:pt>
    <dgm:pt modelId="{256C5C74-098A-496C-BD90-D36575E3A611}" type="pres">
      <dgm:prSet presAssocID="{D125D770-489F-4897-94B7-5311EC11239D}" presName="node" presStyleLbl="node1" presStyleIdx="2" presStyleCnt="8">
        <dgm:presLayoutVars>
          <dgm:bulletEnabled val="1"/>
        </dgm:presLayoutVars>
      </dgm:prSet>
      <dgm:spPr/>
      <dgm:t>
        <a:bodyPr/>
        <a:lstStyle/>
        <a:p>
          <a:endParaRPr lang="en-US"/>
        </a:p>
      </dgm:t>
    </dgm:pt>
    <dgm:pt modelId="{DF996320-0979-46EB-BE07-E7D77013703E}" type="pres">
      <dgm:prSet presAssocID="{31E8AF2C-3A5B-42D6-B42D-56136F556CCC}" presName="Name9" presStyleLbl="parChTrans1D2" presStyleIdx="3" presStyleCnt="8"/>
      <dgm:spPr/>
      <dgm:t>
        <a:bodyPr/>
        <a:lstStyle/>
        <a:p>
          <a:endParaRPr lang="en-US"/>
        </a:p>
      </dgm:t>
    </dgm:pt>
    <dgm:pt modelId="{DD229AF3-F465-4B8D-B6C1-4BB6C068BDD0}" type="pres">
      <dgm:prSet presAssocID="{31E8AF2C-3A5B-42D6-B42D-56136F556CCC}" presName="connTx" presStyleLbl="parChTrans1D2" presStyleIdx="3" presStyleCnt="8"/>
      <dgm:spPr/>
      <dgm:t>
        <a:bodyPr/>
        <a:lstStyle/>
        <a:p>
          <a:endParaRPr lang="en-US"/>
        </a:p>
      </dgm:t>
    </dgm:pt>
    <dgm:pt modelId="{DC76FE83-62EA-424C-8581-49B593DC4588}" type="pres">
      <dgm:prSet presAssocID="{1D4EA2CC-A7F7-41D1-98CA-E4EE21E46B39}" presName="node" presStyleLbl="node1" presStyleIdx="3" presStyleCnt="8">
        <dgm:presLayoutVars>
          <dgm:bulletEnabled val="1"/>
        </dgm:presLayoutVars>
      </dgm:prSet>
      <dgm:spPr/>
      <dgm:t>
        <a:bodyPr/>
        <a:lstStyle/>
        <a:p>
          <a:endParaRPr lang="en-US"/>
        </a:p>
      </dgm:t>
    </dgm:pt>
    <dgm:pt modelId="{CABAC9C4-176C-439A-9E25-1EF17F833458}" type="pres">
      <dgm:prSet presAssocID="{4AEB329E-2582-47FF-85D2-A088AC741AD7}" presName="Name9" presStyleLbl="parChTrans1D2" presStyleIdx="4" presStyleCnt="8"/>
      <dgm:spPr/>
      <dgm:t>
        <a:bodyPr/>
        <a:lstStyle/>
        <a:p>
          <a:endParaRPr lang="en-US"/>
        </a:p>
      </dgm:t>
    </dgm:pt>
    <dgm:pt modelId="{256B7C45-8039-454D-8245-0A5BA80C51EA}" type="pres">
      <dgm:prSet presAssocID="{4AEB329E-2582-47FF-85D2-A088AC741AD7}" presName="connTx" presStyleLbl="parChTrans1D2" presStyleIdx="4" presStyleCnt="8"/>
      <dgm:spPr/>
      <dgm:t>
        <a:bodyPr/>
        <a:lstStyle/>
        <a:p>
          <a:endParaRPr lang="en-US"/>
        </a:p>
      </dgm:t>
    </dgm:pt>
    <dgm:pt modelId="{D22E90A9-FA7A-4FED-A59E-C8FB5D72268D}" type="pres">
      <dgm:prSet presAssocID="{7B1D36C9-05AE-4F80-973F-D2BB0B0DD9AF}" presName="node" presStyleLbl="node1" presStyleIdx="4" presStyleCnt="8">
        <dgm:presLayoutVars>
          <dgm:bulletEnabled val="1"/>
        </dgm:presLayoutVars>
      </dgm:prSet>
      <dgm:spPr/>
      <dgm:t>
        <a:bodyPr/>
        <a:lstStyle/>
        <a:p>
          <a:endParaRPr lang="en-US"/>
        </a:p>
      </dgm:t>
    </dgm:pt>
    <dgm:pt modelId="{44C64802-4522-4147-8B0B-7C61EFAFA5B9}" type="pres">
      <dgm:prSet presAssocID="{ABD9097B-88C1-4DD6-A86F-E7E289D52942}" presName="Name9" presStyleLbl="parChTrans1D2" presStyleIdx="5" presStyleCnt="8"/>
      <dgm:spPr/>
      <dgm:t>
        <a:bodyPr/>
        <a:lstStyle/>
        <a:p>
          <a:endParaRPr lang="en-US"/>
        </a:p>
      </dgm:t>
    </dgm:pt>
    <dgm:pt modelId="{FD94E64E-D809-4B4D-9B28-E977E2758EEF}" type="pres">
      <dgm:prSet presAssocID="{ABD9097B-88C1-4DD6-A86F-E7E289D52942}" presName="connTx" presStyleLbl="parChTrans1D2" presStyleIdx="5" presStyleCnt="8"/>
      <dgm:spPr/>
      <dgm:t>
        <a:bodyPr/>
        <a:lstStyle/>
        <a:p>
          <a:endParaRPr lang="en-US"/>
        </a:p>
      </dgm:t>
    </dgm:pt>
    <dgm:pt modelId="{16C77792-D6C5-4692-988D-04E46B6282C6}" type="pres">
      <dgm:prSet presAssocID="{0900E9DF-5495-402B-BBE5-5377FC317F87}" presName="node" presStyleLbl="node1" presStyleIdx="5" presStyleCnt="8">
        <dgm:presLayoutVars>
          <dgm:bulletEnabled val="1"/>
        </dgm:presLayoutVars>
      </dgm:prSet>
      <dgm:spPr/>
      <dgm:t>
        <a:bodyPr/>
        <a:lstStyle/>
        <a:p>
          <a:endParaRPr lang="en-US"/>
        </a:p>
      </dgm:t>
    </dgm:pt>
    <dgm:pt modelId="{59306534-772D-4365-9B4B-E76CB1EFFC10}" type="pres">
      <dgm:prSet presAssocID="{1845A938-A50A-4D5F-9C88-61CD85EDA44C}" presName="Name9" presStyleLbl="parChTrans1D2" presStyleIdx="6" presStyleCnt="8"/>
      <dgm:spPr/>
      <dgm:t>
        <a:bodyPr/>
        <a:lstStyle/>
        <a:p>
          <a:endParaRPr lang="en-US"/>
        </a:p>
      </dgm:t>
    </dgm:pt>
    <dgm:pt modelId="{D15B593A-0A9A-44DA-8177-EC2DF55BAEE9}" type="pres">
      <dgm:prSet presAssocID="{1845A938-A50A-4D5F-9C88-61CD85EDA44C}" presName="connTx" presStyleLbl="parChTrans1D2" presStyleIdx="6" presStyleCnt="8"/>
      <dgm:spPr/>
      <dgm:t>
        <a:bodyPr/>
        <a:lstStyle/>
        <a:p>
          <a:endParaRPr lang="en-US"/>
        </a:p>
      </dgm:t>
    </dgm:pt>
    <dgm:pt modelId="{B9E1B14B-327B-444D-A273-DE13C4295AAB}" type="pres">
      <dgm:prSet presAssocID="{7A12AB68-44F2-404E-BD74-224C0CDE2C60}" presName="node" presStyleLbl="node1" presStyleIdx="6" presStyleCnt="8">
        <dgm:presLayoutVars>
          <dgm:bulletEnabled val="1"/>
        </dgm:presLayoutVars>
      </dgm:prSet>
      <dgm:spPr/>
      <dgm:t>
        <a:bodyPr/>
        <a:lstStyle/>
        <a:p>
          <a:endParaRPr lang="en-US"/>
        </a:p>
      </dgm:t>
    </dgm:pt>
    <dgm:pt modelId="{58FAB902-59EB-43C2-BB1F-656851E7D795}" type="pres">
      <dgm:prSet presAssocID="{CD123520-488C-4EC8-8992-803060478A7C}" presName="Name9" presStyleLbl="parChTrans1D2" presStyleIdx="7" presStyleCnt="8"/>
      <dgm:spPr/>
      <dgm:t>
        <a:bodyPr/>
        <a:lstStyle/>
        <a:p>
          <a:endParaRPr lang="en-US"/>
        </a:p>
      </dgm:t>
    </dgm:pt>
    <dgm:pt modelId="{5019CF89-3540-48EF-9CFF-8D76ED99900C}" type="pres">
      <dgm:prSet presAssocID="{CD123520-488C-4EC8-8992-803060478A7C}" presName="connTx" presStyleLbl="parChTrans1D2" presStyleIdx="7" presStyleCnt="8"/>
      <dgm:spPr/>
      <dgm:t>
        <a:bodyPr/>
        <a:lstStyle/>
        <a:p>
          <a:endParaRPr lang="en-US"/>
        </a:p>
      </dgm:t>
    </dgm:pt>
    <dgm:pt modelId="{493849B1-7702-4A23-8817-B7FDC372B6FF}" type="pres">
      <dgm:prSet presAssocID="{525DBD7E-C321-4613-906B-7EC1740AC0FD}" presName="node" presStyleLbl="node1" presStyleIdx="7" presStyleCnt="8">
        <dgm:presLayoutVars>
          <dgm:bulletEnabled val="1"/>
        </dgm:presLayoutVars>
      </dgm:prSet>
      <dgm:spPr/>
      <dgm:t>
        <a:bodyPr/>
        <a:lstStyle/>
        <a:p>
          <a:endParaRPr lang="en-US"/>
        </a:p>
      </dgm:t>
    </dgm:pt>
  </dgm:ptLst>
  <dgm:cxnLst>
    <dgm:cxn modelId="{8B4B65E0-4CEF-41C0-8E2F-86E77E932412}" type="presOf" srcId="{3C2A288D-0A0A-4485-AE3D-809DDC8BC3AF}" destId="{3A982952-29C2-4982-A83A-B76F506E260B}" srcOrd="1" destOrd="0" presId="urn:microsoft.com/office/officeart/2005/8/layout/radial1"/>
    <dgm:cxn modelId="{8F62E7E7-1A39-43CF-8488-20DB87549A9E}" srcId="{2FFABBC8-330E-4F07-881F-4338C19B1698}" destId="{01AD0357-9FBA-438E-8274-40B649464EAE}" srcOrd="0" destOrd="0" parTransId="{3C2A288D-0A0A-4485-AE3D-809DDC8BC3AF}" sibTransId="{26B54FFD-8282-4390-8978-F3F50E53D1D7}"/>
    <dgm:cxn modelId="{EAB4647F-D4F5-454A-8D9F-D3654275A21D}" srcId="{2FFABBC8-330E-4F07-881F-4338C19B1698}" destId="{0900E9DF-5495-402B-BBE5-5377FC317F87}" srcOrd="5" destOrd="0" parTransId="{ABD9097B-88C1-4DD6-A86F-E7E289D52942}" sibTransId="{7644954B-98F5-4817-A7B8-2E1674730788}"/>
    <dgm:cxn modelId="{7B859AC4-7EA9-4D19-9B80-A99458933AC0}" type="presOf" srcId="{525DBD7E-C321-4613-906B-7EC1740AC0FD}" destId="{493849B1-7702-4A23-8817-B7FDC372B6FF}" srcOrd="0" destOrd="0" presId="urn:microsoft.com/office/officeart/2005/8/layout/radial1"/>
    <dgm:cxn modelId="{E5243334-483F-453D-A501-24D3E8C92021}" type="presOf" srcId="{ABD9097B-88C1-4DD6-A86F-E7E289D52942}" destId="{44C64802-4522-4147-8B0B-7C61EFAFA5B9}" srcOrd="0" destOrd="0" presId="urn:microsoft.com/office/officeart/2005/8/layout/radial1"/>
    <dgm:cxn modelId="{14B55154-6C51-4BB6-9164-7B6B0487DC18}" type="presOf" srcId="{ABD9097B-88C1-4DD6-A86F-E7E289D52942}" destId="{FD94E64E-D809-4B4D-9B28-E977E2758EEF}" srcOrd="1" destOrd="0" presId="urn:microsoft.com/office/officeart/2005/8/layout/radial1"/>
    <dgm:cxn modelId="{65C0F323-498D-4B12-A643-73C01B2D1D83}" type="presOf" srcId="{7B1D36C9-05AE-4F80-973F-D2BB0B0DD9AF}" destId="{D22E90A9-FA7A-4FED-A59E-C8FB5D72268D}" srcOrd="0" destOrd="0" presId="urn:microsoft.com/office/officeart/2005/8/layout/radial1"/>
    <dgm:cxn modelId="{C62CD2B2-1F0E-4E45-A4BC-756E97264904}" type="presOf" srcId="{2FFABBC8-330E-4F07-881F-4338C19B1698}" destId="{B141965F-BE8B-4145-8C52-B0F8BAD620A9}" srcOrd="0" destOrd="0" presId="urn:microsoft.com/office/officeart/2005/8/layout/radial1"/>
    <dgm:cxn modelId="{B7B16BB6-20EC-45CA-9172-4C2A5E3CA713}" srcId="{2FFABBC8-330E-4F07-881F-4338C19B1698}" destId="{1D4EA2CC-A7F7-41D1-98CA-E4EE21E46B39}" srcOrd="3" destOrd="0" parTransId="{31E8AF2C-3A5B-42D6-B42D-56136F556CCC}" sibTransId="{99A352B7-93DC-4310-BC0F-44AA6E81FBE4}"/>
    <dgm:cxn modelId="{A8FCA5FB-B27B-4724-9B63-A29A5E38529B}" srcId="{2FFABBC8-330E-4F07-881F-4338C19B1698}" destId="{D125D770-489F-4897-94B7-5311EC11239D}" srcOrd="2" destOrd="0" parTransId="{8345B92D-27A5-4602-814F-ACF98BCD6EF3}" sibTransId="{7546A60F-EEAF-4931-8CCF-4C1142FE6FCE}"/>
    <dgm:cxn modelId="{0E48C837-7B13-4B11-853C-7397308EAE01}" type="presOf" srcId="{7A12AB68-44F2-404E-BD74-224C0CDE2C60}" destId="{B9E1B14B-327B-444D-A273-DE13C4295AAB}" srcOrd="0" destOrd="0" presId="urn:microsoft.com/office/officeart/2005/8/layout/radial1"/>
    <dgm:cxn modelId="{1718E7BF-4707-42B3-ABB0-E1EA2BCC8F35}" srcId="{2FFABBC8-330E-4F07-881F-4338C19B1698}" destId="{525DBD7E-C321-4613-906B-7EC1740AC0FD}" srcOrd="7" destOrd="0" parTransId="{CD123520-488C-4EC8-8992-803060478A7C}" sibTransId="{A9B279FF-E844-4C4E-BC1C-01491E5DD301}"/>
    <dgm:cxn modelId="{2A11947C-5A83-4617-A824-AE865E63E42A}" type="presOf" srcId="{31E8AF2C-3A5B-42D6-B42D-56136F556CCC}" destId="{DD229AF3-F465-4B8D-B6C1-4BB6C068BDD0}" srcOrd="1" destOrd="0" presId="urn:microsoft.com/office/officeart/2005/8/layout/radial1"/>
    <dgm:cxn modelId="{0BFBF404-1404-4813-BE9B-AA04085E2CED}" srcId="{2FFABBC8-330E-4F07-881F-4338C19B1698}" destId="{7B1D36C9-05AE-4F80-973F-D2BB0B0DD9AF}" srcOrd="4" destOrd="0" parTransId="{4AEB329E-2582-47FF-85D2-A088AC741AD7}" sibTransId="{638B5E41-B45B-4CB2-8763-EB21DE568285}"/>
    <dgm:cxn modelId="{0418ABB7-D71A-4192-AC61-E6514C27E6E6}" type="presOf" srcId="{8815AC3A-CE60-4E76-A6A8-24D8ACAE6E46}" destId="{58878D55-E048-4050-846D-CE184197BBA8}" srcOrd="1" destOrd="0" presId="urn:microsoft.com/office/officeart/2005/8/layout/radial1"/>
    <dgm:cxn modelId="{2BC4EDB5-9DA6-49B7-BF86-AA94AD49CB7F}" type="presOf" srcId="{31E8AF2C-3A5B-42D6-B42D-56136F556CCC}" destId="{DF996320-0979-46EB-BE07-E7D77013703E}" srcOrd="0" destOrd="0" presId="urn:microsoft.com/office/officeart/2005/8/layout/radial1"/>
    <dgm:cxn modelId="{4D7C5EF4-15D3-4E8E-ACAA-8713892B6A5C}" type="presOf" srcId="{1D4EA2CC-A7F7-41D1-98CA-E4EE21E46B39}" destId="{DC76FE83-62EA-424C-8581-49B593DC4588}" srcOrd="0" destOrd="0" presId="urn:microsoft.com/office/officeart/2005/8/layout/radial1"/>
    <dgm:cxn modelId="{A91703BD-4AE1-4447-A224-B9BAE49BBF99}" type="presOf" srcId="{CD762D23-DC20-46CA-A983-2483C690C0EA}" destId="{2FC79680-4850-4DDD-B63D-11E7C579A63B}" srcOrd="0" destOrd="0" presId="urn:microsoft.com/office/officeart/2005/8/layout/radial1"/>
    <dgm:cxn modelId="{021813A7-7044-4B51-AE44-0B8FAFAA85B1}" type="presOf" srcId="{3C2A288D-0A0A-4485-AE3D-809DDC8BC3AF}" destId="{7FD8A484-78A8-4015-B050-ADFFED79488A}" srcOrd="0" destOrd="0" presId="urn:microsoft.com/office/officeart/2005/8/layout/radial1"/>
    <dgm:cxn modelId="{7272D457-1B1B-4338-A358-0E602282D36C}" type="presOf" srcId="{01AD0357-9FBA-438E-8274-40B649464EAE}" destId="{2BCD0878-7039-4690-BD91-66BFB0DFA83E}" srcOrd="0" destOrd="0" presId="urn:microsoft.com/office/officeart/2005/8/layout/radial1"/>
    <dgm:cxn modelId="{7F14B67E-A307-49B6-813F-E7143247E74E}" srcId="{03EC4617-BAA3-48C2-B747-8D469B3351BD}" destId="{2FFABBC8-330E-4F07-881F-4338C19B1698}" srcOrd="0" destOrd="0" parTransId="{BAD41477-D4E8-4362-9704-0F6647DAC50F}" sibTransId="{2D22CE29-5C43-44BC-9D97-6F6B2EE54E08}"/>
    <dgm:cxn modelId="{95D0238A-43B5-4CEF-871D-770860BC20C7}" type="presOf" srcId="{4AEB329E-2582-47FF-85D2-A088AC741AD7}" destId="{256B7C45-8039-454D-8245-0A5BA80C51EA}" srcOrd="1" destOrd="0" presId="urn:microsoft.com/office/officeart/2005/8/layout/radial1"/>
    <dgm:cxn modelId="{49243E8B-7E55-4B6F-8F87-0D122E91FF9E}" type="presOf" srcId="{8345B92D-27A5-4602-814F-ACF98BCD6EF3}" destId="{1F0ACA63-0F02-4BA1-9028-910BDCC5A090}" srcOrd="0" destOrd="0" presId="urn:microsoft.com/office/officeart/2005/8/layout/radial1"/>
    <dgm:cxn modelId="{604FFAB4-5B30-4E31-9E39-DCF1DF847CE0}" type="presOf" srcId="{CD123520-488C-4EC8-8992-803060478A7C}" destId="{58FAB902-59EB-43C2-BB1F-656851E7D795}" srcOrd="0" destOrd="0" presId="urn:microsoft.com/office/officeart/2005/8/layout/radial1"/>
    <dgm:cxn modelId="{75963E11-9910-4D9E-8DE6-E0C40373BE20}" srcId="{2FFABBC8-330E-4F07-881F-4338C19B1698}" destId="{CD762D23-DC20-46CA-A983-2483C690C0EA}" srcOrd="1" destOrd="0" parTransId="{8815AC3A-CE60-4E76-A6A8-24D8ACAE6E46}" sibTransId="{566F88BB-2BCC-4BA2-8FCE-E20A438FFB37}"/>
    <dgm:cxn modelId="{7E1E4226-C8CF-49E0-8BFF-CBF2D53E7DF2}" srcId="{2FFABBC8-330E-4F07-881F-4338C19B1698}" destId="{7A12AB68-44F2-404E-BD74-224C0CDE2C60}" srcOrd="6" destOrd="0" parTransId="{1845A938-A50A-4D5F-9C88-61CD85EDA44C}" sibTransId="{AB7258FD-6B37-43BC-B665-E3C2CC572407}"/>
    <dgm:cxn modelId="{C3C299B9-62A2-402B-BAC3-C9B6C2E91A46}" type="presOf" srcId="{0900E9DF-5495-402B-BBE5-5377FC317F87}" destId="{16C77792-D6C5-4692-988D-04E46B6282C6}" srcOrd="0" destOrd="0" presId="urn:microsoft.com/office/officeart/2005/8/layout/radial1"/>
    <dgm:cxn modelId="{661AD86E-4E72-4DFB-8B18-CE9B7EF730C0}" type="presOf" srcId="{4AEB329E-2582-47FF-85D2-A088AC741AD7}" destId="{CABAC9C4-176C-439A-9E25-1EF17F833458}" srcOrd="0" destOrd="0" presId="urn:microsoft.com/office/officeart/2005/8/layout/radial1"/>
    <dgm:cxn modelId="{53A32887-5C44-490D-B543-B10FCA61C9D0}" type="presOf" srcId="{8345B92D-27A5-4602-814F-ACF98BCD6EF3}" destId="{EB58C0AF-75EF-4F91-98B2-3E5D4B8F02CF}" srcOrd="1" destOrd="0" presId="urn:microsoft.com/office/officeart/2005/8/layout/radial1"/>
    <dgm:cxn modelId="{21B03FA1-1598-46D8-BC84-F93A747E89B3}" type="presOf" srcId="{1845A938-A50A-4D5F-9C88-61CD85EDA44C}" destId="{D15B593A-0A9A-44DA-8177-EC2DF55BAEE9}" srcOrd="1" destOrd="0" presId="urn:microsoft.com/office/officeart/2005/8/layout/radial1"/>
    <dgm:cxn modelId="{88E6AE2D-B4CE-491D-9519-CA166B43A4B4}" type="presOf" srcId="{D125D770-489F-4897-94B7-5311EC11239D}" destId="{256C5C74-098A-496C-BD90-D36575E3A611}" srcOrd="0" destOrd="0" presId="urn:microsoft.com/office/officeart/2005/8/layout/radial1"/>
    <dgm:cxn modelId="{BCF94045-BE3D-4CF9-A431-A4BD7C16005A}" type="presOf" srcId="{1845A938-A50A-4D5F-9C88-61CD85EDA44C}" destId="{59306534-772D-4365-9B4B-E76CB1EFFC10}" srcOrd="0" destOrd="0" presId="urn:microsoft.com/office/officeart/2005/8/layout/radial1"/>
    <dgm:cxn modelId="{B687BBE4-FFE8-4F52-BC00-F8B1F82B7708}" type="presOf" srcId="{03EC4617-BAA3-48C2-B747-8D469B3351BD}" destId="{05EDA8C9-7F76-4D46-B943-0A2132292161}" srcOrd="0" destOrd="0" presId="urn:microsoft.com/office/officeart/2005/8/layout/radial1"/>
    <dgm:cxn modelId="{B0AA3E66-C96F-4BEE-B0F9-73DF7DF916D5}" type="presOf" srcId="{8815AC3A-CE60-4E76-A6A8-24D8ACAE6E46}" destId="{DF500E75-D6D6-45AC-B845-347008FAE9B4}" srcOrd="0" destOrd="0" presId="urn:microsoft.com/office/officeart/2005/8/layout/radial1"/>
    <dgm:cxn modelId="{B4EF022C-FA8B-4456-A221-AF0F44269312}" type="presOf" srcId="{CD123520-488C-4EC8-8992-803060478A7C}" destId="{5019CF89-3540-48EF-9CFF-8D76ED99900C}" srcOrd="1" destOrd="0" presId="urn:microsoft.com/office/officeart/2005/8/layout/radial1"/>
    <dgm:cxn modelId="{6BCCA88A-5FC7-49A8-9FE4-0BDBB1D57515}" type="presParOf" srcId="{05EDA8C9-7F76-4D46-B943-0A2132292161}" destId="{B141965F-BE8B-4145-8C52-B0F8BAD620A9}" srcOrd="0" destOrd="0" presId="urn:microsoft.com/office/officeart/2005/8/layout/radial1"/>
    <dgm:cxn modelId="{763047CF-F79E-4316-B914-A5849A4647D3}" type="presParOf" srcId="{05EDA8C9-7F76-4D46-B943-0A2132292161}" destId="{7FD8A484-78A8-4015-B050-ADFFED79488A}" srcOrd="1" destOrd="0" presId="urn:microsoft.com/office/officeart/2005/8/layout/radial1"/>
    <dgm:cxn modelId="{ACB1FE20-BD00-48B2-8700-450C3705C60E}" type="presParOf" srcId="{7FD8A484-78A8-4015-B050-ADFFED79488A}" destId="{3A982952-29C2-4982-A83A-B76F506E260B}" srcOrd="0" destOrd="0" presId="urn:microsoft.com/office/officeart/2005/8/layout/radial1"/>
    <dgm:cxn modelId="{1918D238-A196-440F-AB3C-50CC4CEEA897}" type="presParOf" srcId="{05EDA8C9-7F76-4D46-B943-0A2132292161}" destId="{2BCD0878-7039-4690-BD91-66BFB0DFA83E}" srcOrd="2" destOrd="0" presId="urn:microsoft.com/office/officeart/2005/8/layout/radial1"/>
    <dgm:cxn modelId="{FC3915D6-40DA-4942-89B6-EE8881CA88C1}" type="presParOf" srcId="{05EDA8C9-7F76-4D46-B943-0A2132292161}" destId="{DF500E75-D6D6-45AC-B845-347008FAE9B4}" srcOrd="3" destOrd="0" presId="urn:microsoft.com/office/officeart/2005/8/layout/radial1"/>
    <dgm:cxn modelId="{67F68E74-FFB1-488C-AED3-A867AD2D1FA2}" type="presParOf" srcId="{DF500E75-D6D6-45AC-B845-347008FAE9B4}" destId="{58878D55-E048-4050-846D-CE184197BBA8}" srcOrd="0" destOrd="0" presId="urn:microsoft.com/office/officeart/2005/8/layout/radial1"/>
    <dgm:cxn modelId="{E1ECD242-C1CD-4290-96AC-6C01473F11F2}" type="presParOf" srcId="{05EDA8C9-7F76-4D46-B943-0A2132292161}" destId="{2FC79680-4850-4DDD-B63D-11E7C579A63B}" srcOrd="4" destOrd="0" presId="urn:microsoft.com/office/officeart/2005/8/layout/radial1"/>
    <dgm:cxn modelId="{AD6E91E9-CAEA-4F5E-8C10-6302622D3F08}" type="presParOf" srcId="{05EDA8C9-7F76-4D46-B943-0A2132292161}" destId="{1F0ACA63-0F02-4BA1-9028-910BDCC5A090}" srcOrd="5" destOrd="0" presId="urn:microsoft.com/office/officeart/2005/8/layout/radial1"/>
    <dgm:cxn modelId="{E1735C08-5F9B-42C5-AF2B-8D9E34A88D87}" type="presParOf" srcId="{1F0ACA63-0F02-4BA1-9028-910BDCC5A090}" destId="{EB58C0AF-75EF-4F91-98B2-3E5D4B8F02CF}" srcOrd="0" destOrd="0" presId="urn:microsoft.com/office/officeart/2005/8/layout/radial1"/>
    <dgm:cxn modelId="{DBC6829F-398E-4174-8763-85C0F7F61F89}" type="presParOf" srcId="{05EDA8C9-7F76-4D46-B943-0A2132292161}" destId="{256C5C74-098A-496C-BD90-D36575E3A611}" srcOrd="6" destOrd="0" presId="urn:microsoft.com/office/officeart/2005/8/layout/radial1"/>
    <dgm:cxn modelId="{DBD6FCEA-22CB-4333-8810-9B5DC1EACC8A}" type="presParOf" srcId="{05EDA8C9-7F76-4D46-B943-0A2132292161}" destId="{DF996320-0979-46EB-BE07-E7D77013703E}" srcOrd="7" destOrd="0" presId="urn:microsoft.com/office/officeart/2005/8/layout/radial1"/>
    <dgm:cxn modelId="{CFCE4283-2704-43E7-B5B4-7F93FBFF6766}" type="presParOf" srcId="{DF996320-0979-46EB-BE07-E7D77013703E}" destId="{DD229AF3-F465-4B8D-B6C1-4BB6C068BDD0}" srcOrd="0" destOrd="0" presId="urn:microsoft.com/office/officeart/2005/8/layout/radial1"/>
    <dgm:cxn modelId="{74CC5BC2-71A5-4D4E-B954-EE44E0F496A9}" type="presParOf" srcId="{05EDA8C9-7F76-4D46-B943-0A2132292161}" destId="{DC76FE83-62EA-424C-8581-49B593DC4588}" srcOrd="8" destOrd="0" presId="urn:microsoft.com/office/officeart/2005/8/layout/radial1"/>
    <dgm:cxn modelId="{571B5E7F-DA40-4B6B-8CE8-CF9432A0624F}" type="presParOf" srcId="{05EDA8C9-7F76-4D46-B943-0A2132292161}" destId="{CABAC9C4-176C-439A-9E25-1EF17F833458}" srcOrd="9" destOrd="0" presId="urn:microsoft.com/office/officeart/2005/8/layout/radial1"/>
    <dgm:cxn modelId="{0CBD6F77-9820-4ED3-A9C8-D54567DA773A}" type="presParOf" srcId="{CABAC9C4-176C-439A-9E25-1EF17F833458}" destId="{256B7C45-8039-454D-8245-0A5BA80C51EA}" srcOrd="0" destOrd="0" presId="urn:microsoft.com/office/officeart/2005/8/layout/radial1"/>
    <dgm:cxn modelId="{E5E8C23D-27E1-4749-8229-47E85A80506D}" type="presParOf" srcId="{05EDA8C9-7F76-4D46-B943-0A2132292161}" destId="{D22E90A9-FA7A-4FED-A59E-C8FB5D72268D}" srcOrd="10" destOrd="0" presId="urn:microsoft.com/office/officeart/2005/8/layout/radial1"/>
    <dgm:cxn modelId="{729A1C5E-6257-4E82-AF7C-0711A4FB3EAE}" type="presParOf" srcId="{05EDA8C9-7F76-4D46-B943-0A2132292161}" destId="{44C64802-4522-4147-8B0B-7C61EFAFA5B9}" srcOrd="11" destOrd="0" presId="urn:microsoft.com/office/officeart/2005/8/layout/radial1"/>
    <dgm:cxn modelId="{3B333689-2C87-49F9-B3DE-4DC8E2E00321}" type="presParOf" srcId="{44C64802-4522-4147-8B0B-7C61EFAFA5B9}" destId="{FD94E64E-D809-4B4D-9B28-E977E2758EEF}" srcOrd="0" destOrd="0" presId="urn:microsoft.com/office/officeart/2005/8/layout/radial1"/>
    <dgm:cxn modelId="{54B51A7B-C540-41E4-8FD3-136539F74D85}" type="presParOf" srcId="{05EDA8C9-7F76-4D46-B943-0A2132292161}" destId="{16C77792-D6C5-4692-988D-04E46B6282C6}" srcOrd="12" destOrd="0" presId="urn:microsoft.com/office/officeart/2005/8/layout/radial1"/>
    <dgm:cxn modelId="{B9B92DFB-2E67-4F87-B3BD-4AFC79EABD16}" type="presParOf" srcId="{05EDA8C9-7F76-4D46-B943-0A2132292161}" destId="{59306534-772D-4365-9B4B-E76CB1EFFC10}" srcOrd="13" destOrd="0" presId="urn:microsoft.com/office/officeart/2005/8/layout/radial1"/>
    <dgm:cxn modelId="{E0F0B079-E690-40EE-8A9C-609241928FCE}" type="presParOf" srcId="{59306534-772D-4365-9B4B-E76CB1EFFC10}" destId="{D15B593A-0A9A-44DA-8177-EC2DF55BAEE9}" srcOrd="0" destOrd="0" presId="urn:microsoft.com/office/officeart/2005/8/layout/radial1"/>
    <dgm:cxn modelId="{038E4483-4B3F-4938-9119-F72EEB8A53C6}" type="presParOf" srcId="{05EDA8C9-7F76-4D46-B943-0A2132292161}" destId="{B9E1B14B-327B-444D-A273-DE13C4295AAB}" srcOrd="14" destOrd="0" presId="urn:microsoft.com/office/officeart/2005/8/layout/radial1"/>
    <dgm:cxn modelId="{0C4B49C3-7A0A-4E42-8202-3771607DDD54}" type="presParOf" srcId="{05EDA8C9-7F76-4D46-B943-0A2132292161}" destId="{58FAB902-59EB-43C2-BB1F-656851E7D795}" srcOrd="15" destOrd="0" presId="urn:microsoft.com/office/officeart/2005/8/layout/radial1"/>
    <dgm:cxn modelId="{C7110706-019B-4891-85C7-9D980DD9E93D}" type="presParOf" srcId="{58FAB902-59EB-43C2-BB1F-656851E7D795}" destId="{5019CF89-3540-48EF-9CFF-8D76ED99900C}" srcOrd="0" destOrd="0" presId="urn:microsoft.com/office/officeart/2005/8/layout/radial1"/>
    <dgm:cxn modelId="{180C2596-855C-48A2-89B0-65E57B050DD0}" type="presParOf" srcId="{05EDA8C9-7F76-4D46-B943-0A2132292161}" destId="{493849B1-7702-4A23-8817-B7FDC372B6F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C4617-BAA3-48C2-B747-8D469B3351B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FABBC8-330E-4F07-881F-4338C19B1698}">
      <dgm:prSet phldrT="[Text]" custT="1"/>
      <dgm:spPr>
        <a:solidFill>
          <a:srgbClr val="317ABD"/>
        </a:solidFill>
      </dgm:spPr>
      <dgm:t>
        <a:bodyPr/>
        <a:lstStyle/>
        <a:p>
          <a:r>
            <a:rPr lang="en-US" sz="1400" dirty="0" smtClean="0">
              <a:latin typeface="Times New Roman" panose="02020603050405020304" pitchFamily="18" charset="0"/>
              <a:cs typeface="Times New Roman" panose="02020603050405020304" pitchFamily="18" charset="0"/>
            </a:rPr>
            <a:t>Central Office</a:t>
          </a:r>
          <a:endParaRPr lang="en-US" sz="1400" dirty="0">
            <a:latin typeface="Times New Roman" panose="02020603050405020304" pitchFamily="18" charset="0"/>
            <a:cs typeface="Times New Roman" panose="02020603050405020304" pitchFamily="18" charset="0"/>
          </a:endParaRPr>
        </a:p>
      </dgm:t>
    </dgm:pt>
    <dgm:pt modelId="{BAD41477-D4E8-4362-9704-0F6647DAC50F}" type="parTrans" cxnId="{7F14B67E-A307-49B6-813F-E7143247E74E}">
      <dgm:prSet/>
      <dgm:spPr/>
      <dgm:t>
        <a:bodyPr/>
        <a:lstStyle/>
        <a:p>
          <a:endParaRPr lang="en-US"/>
        </a:p>
      </dgm:t>
    </dgm:pt>
    <dgm:pt modelId="{2D22CE29-5C43-44BC-9D97-6F6B2EE54E08}" type="sibTrans" cxnId="{7F14B67E-A307-49B6-813F-E7143247E74E}">
      <dgm:prSet/>
      <dgm:spPr/>
      <dgm:t>
        <a:bodyPr/>
        <a:lstStyle/>
        <a:p>
          <a:endParaRPr lang="en-US"/>
        </a:p>
      </dgm:t>
    </dgm:pt>
    <dgm:pt modelId="{01AD0357-9FBA-438E-8274-40B649464EAE}">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3C2A288D-0A0A-4485-AE3D-809DDC8BC3AF}" type="parTrans" cxnId="{8F62E7E7-1A39-43CF-8488-20DB87549A9E}">
      <dgm:prSet/>
      <dgm:spPr/>
      <dgm:t>
        <a:bodyPr/>
        <a:lstStyle/>
        <a:p>
          <a:endParaRPr lang="en-US"/>
        </a:p>
      </dgm:t>
    </dgm:pt>
    <dgm:pt modelId="{26B54FFD-8282-4390-8978-F3F50E53D1D7}" type="sibTrans" cxnId="{8F62E7E7-1A39-43CF-8488-20DB87549A9E}">
      <dgm:prSet/>
      <dgm:spPr/>
      <dgm:t>
        <a:bodyPr/>
        <a:lstStyle/>
        <a:p>
          <a:endParaRPr lang="en-US"/>
        </a:p>
      </dgm:t>
    </dgm:pt>
    <dgm:pt modelId="{CD762D23-DC20-46CA-A983-2483C690C0EA}">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8815AC3A-CE60-4E76-A6A8-24D8ACAE6E46}" type="parTrans" cxnId="{75963E11-9910-4D9E-8DE6-E0C40373BE20}">
      <dgm:prSet/>
      <dgm:spPr/>
      <dgm:t>
        <a:bodyPr/>
        <a:lstStyle/>
        <a:p>
          <a:endParaRPr lang="en-US"/>
        </a:p>
      </dgm:t>
    </dgm:pt>
    <dgm:pt modelId="{566F88BB-2BCC-4BA2-8FCE-E20A438FFB37}" type="sibTrans" cxnId="{75963E11-9910-4D9E-8DE6-E0C40373BE20}">
      <dgm:prSet/>
      <dgm:spPr/>
      <dgm:t>
        <a:bodyPr/>
        <a:lstStyle/>
        <a:p>
          <a:endParaRPr lang="en-US"/>
        </a:p>
      </dgm:t>
    </dgm:pt>
    <dgm:pt modelId="{D125D770-489F-4897-94B7-5311EC11239D}">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8345B92D-27A5-4602-814F-ACF98BCD6EF3}" type="parTrans" cxnId="{A8FCA5FB-B27B-4724-9B63-A29A5E38529B}">
      <dgm:prSet/>
      <dgm:spPr/>
      <dgm:t>
        <a:bodyPr/>
        <a:lstStyle/>
        <a:p>
          <a:endParaRPr lang="en-US"/>
        </a:p>
      </dgm:t>
    </dgm:pt>
    <dgm:pt modelId="{7546A60F-EEAF-4931-8CCF-4C1142FE6FCE}" type="sibTrans" cxnId="{A8FCA5FB-B27B-4724-9B63-A29A5E38529B}">
      <dgm:prSet/>
      <dgm:spPr/>
      <dgm:t>
        <a:bodyPr/>
        <a:lstStyle/>
        <a:p>
          <a:endParaRPr lang="en-US"/>
        </a:p>
      </dgm:t>
    </dgm:pt>
    <dgm:pt modelId="{1D4EA2CC-A7F7-41D1-98CA-E4EE21E46B39}">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31E8AF2C-3A5B-42D6-B42D-56136F556CCC}" type="parTrans" cxnId="{B7B16BB6-20EC-45CA-9172-4C2A5E3CA713}">
      <dgm:prSet/>
      <dgm:spPr/>
      <dgm:t>
        <a:bodyPr/>
        <a:lstStyle/>
        <a:p>
          <a:endParaRPr lang="en-US"/>
        </a:p>
      </dgm:t>
    </dgm:pt>
    <dgm:pt modelId="{99A352B7-93DC-4310-BC0F-44AA6E81FBE4}" type="sibTrans" cxnId="{B7B16BB6-20EC-45CA-9172-4C2A5E3CA713}">
      <dgm:prSet/>
      <dgm:spPr/>
      <dgm:t>
        <a:bodyPr/>
        <a:lstStyle/>
        <a:p>
          <a:endParaRPr lang="en-US"/>
        </a:p>
      </dgm:t>
    </dgm:pt>
    <dgm:pt modelId="{525DBD7E-C321-4613-906B-7EC1740AC0FD}">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CD123520-488C-4EC8-8992-803060478A7C}" type="parTrans" cxnId="{1718E7BF-4707-42B3-ABB0-E1EA2BCC8F35}">
      <dgm:prSet/>
      <dgm:spPr/>
      <dgm:t>
        <a:bodyPr/>
        <a:lstStyle/>
        <a:p>
          <a:endParaRPr lang="en-US"/>
        </a:p>
      </dgm:t>
    </dgm:pt>
    <dgm:pt modelId="{A9B279FF-E844-4C4E-BC1C-01491E5DD301}" type="sibTrans" cxnId="{1718E7BF-4707-42B3-ABB0-E1EA2BCC8F35}">
      <dgm:prSet/>
      <dgm:spPr/>
      <dgm:t>
        <a:bodyPr/>
        <a:lstStyle/>
        <a:p>
          <a:endParaRPr lang="en-US"/>
        </a:p>
      </dgm:t>
    </dgm:pt>
    <dgm:pt modelId="{7B1D36C9-05AE-4F80-973F-D2BB0B0DD9AF}">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4AEB329E-2582-47FF-85D2-A088AC741AD7}" type="parTrans" cxnId="{0BFBF404-1404-4813-BE9B-AA04085E2CED}">
      <dgm:prSet/>
      <dgm:spPr/>
      <dgm:t>
        <a:bodyPr/>
        <a:lstStyle/>
        <a:p>
          <a:endParaRPr lang="en-US"/>
        </a:p>
      </dgm:t>
    </dgm:pt>
    <dgm:pt modelId="{638B5E41-B45B-4CB2-8763-EB21DE568285}" type="sibTrans" cxnId="{0BFBF404-1404-4813-BE9B-AA04085E2CED}">
      <dgm:prSet/>
      <dgm:spPr/>
      <dgm:t>
        <a:bodyPr/>
        <a:lstStyle/>
        <a:p>
          <a:endParaRPr lang="en-US"/>
        </a:p>
      </dgm:t>
    </dgm:pt>
    <dgm:pt modelId="{0900E9DF-5495-402B-BBE5-5377FC317F87}">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ABD9097B-88C1-4DD6-A86F-E7E289D52942}" type="parTrans" cxnId="{EAB4647F-D4F5-454A-8D9F-D3654275A21D}">
      <dgm:prSet/>
      <dgm:spPr/>
      <dgm:t>
        <a:bodyPr/>
        <a:lstStyle/>
        <a:p>
          <a:endParaRPr lang="en-US"/>
        </a:p>
      </dgm:t>
    </dgm:pt>
    <dgm:pt modelId="{7644954B-98F5-4817-A7B8-2E1674730788}" type="sibTrans" cxnId="{EAB4647F-D4F5-454A-8D9F-D3654275A21D}">
      <dgm:prSet/>
      <dgm:spPr/>
      <dgm:t>
        <a:bodyPr/>
        <a:lstStyle/>
        <a:p>
          <a:endParaRPr lang="en-US"/>
        </a:p>
      </dgm:t>
    </dgm:pt>
    <dgm:pt modelId="{7A12AB68-44F2-404E-BD74-224C0CDE2C60}">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1845A938-A50A-4D5F-9C88-61CD85EDA44C}" type="parTrans" cxnId="{7E1E4226-C8CF-49E0-8BFF-CBF2D53E7DF2}">
      <dgm:prSet/>
      <dgm:spPr/>
      <dgm:t>
        <a:bodyPr/>
        <a:lstStyle/>
        <a:p>
          <a:endParaRPr lang="en-US"/>
        </a:p>
      </dgm:t>
    </dgm:pt>
    <dgm:pt modelId="{AB7258FD-6B37-43BC-B665-E3C2CC572407}" type="sibTrans" cxnId="{7E1E4226-C8CF-49E0-8BFF-CBF2D53E7DF2}">
      <dgm:prSet/>
      <dgm:spPr/>
      <dgm:t>
        <a:bodyPr/>
        <a:lstStyle/>
        <a:p>
          <a:endParaRPr lang="en-US"/>
        </a:p>
      </dgm:t>
    </dgm:pt>
    <dgm:pt modelId="{05EDA8C9-7F76-4D46-B943-0A2132292161}" type="pres">
      <dgm:prSet presAssocID="{03EC4617-BAA3-48C2-B747-8D469B3351BD}" presName="cycle" presStyleCnt="0">
        <dgm:presLayoutVars>
          <dgm:chMax val="1"/>
          <dgm:dir/>
          <dgm:animLvl val="ctr"/>
          <dgm:resizeHandles val="exact"/>
        </dgm:presLayoutVars>
      </dgm:prSet>
      <dgm:spPr/>
      <dgm:t>
        <a:bodyPr/>
        <a:lstStyle/>
        <a:p>
          <a:endParaRPr lang="en-US"/>
        </a:p>
      </dgm:t>
    </dgm:pt>
    <dgm:pt modelId="{B141965F-BE8B-4145-8C52-B0F8BAD620A9}" type="pres">
      <dgm:prSet presAssocID="{2FFABBC8-330E-4F07-881F-4338C19B1698}" presName="centerShape" presStyleLbl="node0" presStyleIdx="0" presStyleCnt="1" custScaleX="184041" custScaleY="171019" custLinFactNeighborX="987" custLinFactNeighborY="-247"/>
      <dgm:spPr/>
      <dgm:t>
        <a:bodyPr/>
        <a:lstStyle/>
        <a:p>
          <a:endParaRPr lang="en-US"/>
        </a:p>
      </dgm:t>
    </dgm:pt>
    <dgm:pt modelId="{7FD8A484-78A8-4015-B050-ADFFED79488A}" type="pres">
      <dgm:prSet presAssocID="{3C2A288D-0A0A-4485-AE3D-809DDC8BC3AF}" presName="Name9" presStyleLbl="parChTrans1D2" presStyleIdx="0" presStyleCnt="8"/>
      <dgm:spPr/>
      <dgm:t>
        <a:bodyPr/>
        <a:lstStyle/>
        <a:p>
          <a:endParaRPr lang="en-US"/>
        </a:p>
      </dgm:t>
    </dgm:pt>
    <dgm:pt modelId="{3A982952-29C2-4982-A83A-B76F506E260B}" type="pres">
      <dgm:prSet presAssocID="{3C2A288D-0A0A-4485-AE3D-809DDC8BC3AF}" presName="connTx" presStyleLbl="parChTrans1D2" presStyleIdx="0" presStyleCnt="8"/>
      <dgm:spPr/>
      <dgm:t>
        <a:bodyPr/>
        <a:lstStyle/>
        <a:p>
          <a:endParaRPr lang="en-US"/>
        </a:p>
      </dgm:t>
    </dgm:pt>
    <dgm:pt modelId="{2BCD0878-7039-4690-BD91-66BFB0DFA83E}" type="pres">
      <dgm:prSet presAssocID="{01AD0357-9FBA-438E-8274-40B649464EAE}" presName="node" presStyleLbl="node1" presStyleIdx="0" presStyleCnt="8">
        <dgm:presLayoutVars>
          <dgm:bulletEnabled val="1"/>
        </dgm:presLayoutVars>
      </dgm:prSet>
      <dgm:spPr/>
      <dgm:t>
        <a:bodyPr/>
        <a:lstStyle/>
        <a:p>
          <a:endParaRPr lang="en-US"/>
        </a:p>
      </dgm:t>
    </dgm:pt>
    <dgm:pt modelId="{DF500E75-D6D6-45AC-B845-347008FAE9B4}" type="pres">
      <dgm:prSet presAssocID="{8815AC3A-CE60-4E76-A6A8-24D8ACAE6E46}" presName="Name9" presStyleLbl="parChTrans1D2" presStyleIdx="1" presStyleCnt="8"/>
      <dgm:spPr/>
      <dgm:t>
        <a:bodyPr/>
        <a:lstStyle/>
        <a:p>
          <a:endParaRPr lang="en-US"/>
        </a:p>
      </dgm:t>
    </dgm:pt>
    <dgm:pt modelId="{58878D55-E048-4050-846D-CE184197BBA8}" type="pres">
      <dgm:prSet presAssocID="{8815AC3A-CE60-4E76-A6A8-24D8ACAE6E46}" presName="connTx" presStyleLbl="parChTrans1D2" presStyleIdx="1" presStyleCnt="8"/>
      <dgm:spPr/>
      <dgm:t>
        <a:bodyPr/>
        <a:lstStyle/>
        <a:p>
          <a:endParaRPr lang="en-US"/>
        </a:p>
      </dgm:t>
    </dgm:pt>
    <dgm:pt modelId="{2FC79680-4850-4DDD-B63D-11E7C579A63B}" type="pres">
      <dgm:prSet presAssocID="{CD762D23-DC20-46CA-A983-2483C690C0EA}" presName="node" presStyleLbl="node1" presStyleIdx="1" presStyleCnt="8">
        <dgm:presLayoutVars>
          <dgm:bulletEnabled val="1"/>
        </dgm:presLayoutVars>
      </dgm:prSet>
      <dgm:spPr/>
      <dgm:t>
        <a:bodyPr/>
        <a:lstStyle/>
        <a:p>
          <a:endParaRPr lang="en-US"/>
        </a:p>
      </dgm:t>
    </dgm:pt>
    <dgm:pt modelId="{1F0ACA63-0F02-4BA1-9028-910BDCC5A090}" type="pres">
      <dgm:prSet presAssocID="{8345B92D-27A5-4602-814F-ACF98BCD6EF3}" presName="Name9" presStyleLbl="parChTrans1D2" presStyleIdx="2" presStyleCnt="8"/>
      <dgm:spPr/>
      <dgm:t>
        <a:bodyPr/>
        <a:lstStyle/>
        <a:p>
          <a:endParaRPr lang="en-US"/>
        </a:p>
      </dgm:t>
    </dgm:pt>
    <dgm:pt modelId="{EB58C0AF-75EF-4F91-98B2-3E5D4B8F02CF}" type="pres">
      <dgm:prSet presAssocID="{8345B92D-27A5-4602-814F-ACF98BCD6EF3}" presName="connTx" presStyleLbl="parChTrans1D2" presStyleIdx="2" presStyleCnt="8"/>
      <dgm:spPr/>
      <dgm:t>
        <a:bodyPr/>
        <a:lstStyle/>
        <a:p>
          <a:endParaRPr lang="en-US"/>
        </a:p>
      </dgm:t>
    </dgm:pt>
    <dgm:pt modelId="{256C5C74-098A-496C-BD90-D36575E3A611}" type="pres">
      <dgm:prSet presAssocID="{D125D770-489F-4897-94B7-5311EC11239D}" presName="node" presStyleLbl="node1" presStyleIdx="2" presStyleCnt="8">
        <dgm:presLayoutVars>
          <dgm:bulletEnabled val="1"/>
        </dgm:presLayoutVars>
      </dgm:prSet>
      <dgm:spPr/>
      <dgm:t>
        <a:bodyPr/>
        <a:lstStyle/>
        <a:p>
          <a:endParaRPr lang="en-US"/>
        </a:p>
      </dgm:t>
    </dgm:pt>
    <dgm:pt modelId="{DF996320-0979-46EB-BE07-E7D77013703E}" type="pres">
      <dgm:prSet presAssocID="{31E8AF2C-3A5B-42D6-B42D-56136F556CCC}" presName="Name9" presStyleLbl="parChTrans1D2" presStyleIdx="3" presStyleCnt="8"/>
      <dgm:spPr/>
      <dgm:t>
        <a:bodyPr/>
        <a:lstStyle/>
        <a:p>
          <a:endParaRPr lang="en-US"/>
        </a:p>
      </dgm:t>
    </dgm:pt>
    <dgm:pt modelId="{DD229AF3-F465-4B8D-B6C1-4BB6C068BDD0}" type="pres">
      <dgm:prSet presAssocID="{31E8AF2C-3A5B-42D6-B42D-56136F556CCC}" presName="connTx" presStyleLbl="parChTrans1D2" presStyleIdx="3" presStyleCnt="8"/>
      <dgm:spPr/>
      <dgm:t>
        <a:bodyPr/>
        <a:lstStyle/>
        <a:p>
          <a:endParaRPr lang="en-US"/>
        </a:p>
      </dgm:t>
    </dgm:pt>
    <dgm:pt modelId="{DC76FE83-62EA-424C-8581-49B593DC4588}" type="pres">
      <dgm:prSet presAssocID="{1D4EA2CC-A7F7-41D1-98CA-E4EE21E46B39}" presName="node" presStyleLbl="node1" presStyleIdx="3" presStyleCnt="8">
        <dgm:presLayoutVars>
          <dgm:bulletEnabled val="1"/>
        </dgm:presLayoutVars>
      </dgm:prSet>
      <dgm:spPr/>
      <dgm:t>
        <a:bodyPr/>
        <a:lstStyle/>
        <a:p>
          <a:endParaRPr lang="en-US"/>
        </a:p>
      </dgm:t>
    </dgm:pt>
    <dgm:pt modelId="{CABAC9C4-176C-439A-9E25-1EF17F833458}" type="pres">
      <dgm:prSet presAssocID="{4AEB329E-2582-47FF-85D2-A088AC741AD7}" presName="Name9" presStyleLbl="parChTrans1D2" presStyleIdx="4" presStyleCnt="8"/>
      <dgm:spPr/>
      <dgm:t>
        <a:bodyPr/>
        <a:lstStyle/>
        <a:p>
          <a:endParaRPr lang="en-US"/>
        </a:p>
      </dgm:t>
    </dgm:pt>
    <dgm:pt modelId="{256B7C45-8039-454D-8245-0A5BA80C51EA}" type="pres">
      <dgm:prSet presAssocID="{4AEB329E-2582-47FF-85D2-A088AC741AD7}" presName="connTx" presStyleLbl="parChTrans1D2" presStyleIdx="4" presStyleCnt="8"/>
      <dgm:spPr/>
      <dgm:t>
        <a:bodyPr/>
        <a:lstStyle/>
        <a:p>
          <a:endParaRPr lang="en-US"/>
        </a:p>
      </dgm:t>
    </dgm:pt>
    <dgm:pt modelId="{D22E90A9-FA7A-4FED-A59E-C8FB5D72268D}" type="pres">
      <dgm:prSet presAssocID="{7B1D36C9-05AE-4F80-973F-D2BB0B0DD9AF}" presName="node" presStyleLbl="node1" presStyleIdx="4" presStyleCnt="8">
        <dgm:presLayoutVars>
          <dgm:bulletEnabled val="1"/>
        </dgm:presLayoutVars>
      </dgm:prSet>
      <dgm:spPr/>
      <dgm:t>
        <a:bodyPr/>
        <a:lstStyle/>
        <a:p>
          <a:endParaRPr lang="en-US"/>
        </a:p>
      </dgm:t>
    </dgm:pt>
    <dgm:pt modelId="{44C64802-4522-4147-8B0B-7C61EFAFA5B9}" type="pres">
      <dgm:prSet presAssocID="{ABD9097B-88C1-4DD6-A86F-E7E289D52942}" presName="Name9" presStyleLbl="parChTrans1D2" presStyleIdx="5" presStyleCnt="8"/>
      <dgm:spPr/>
      <dgm:t>
        <a:bodyPr/>
        <a:lstStyle/>
        <a:p>
          <a:endParaRPr lang="en-US"/>
        </a:p>
      </dgm:t>
    </dgm:pt>
    <dgm:pt modelId="{FD94E64E-D809-4B4D-9B28-E977E2758EEF}" type="pres">
      <dgm:prSet presAssocID="{ABD9097B-88C1-4DD6-A86F-E7E289D52942}" presName="connTx" presStyleLbl="parChTrans1D2" presStyleIdx="5" presStyleCnt="8"/>
      <dgm:spPr/>
      <dgm:t>
        <a:bodyPr/>
        <a:lstStyle/>
        <a:p>
          <a:endParaRPr lang="en-US"/>
        </a:p>
      </dgm:t>
    </dgm:pt>
    <dgm:pt modelId="{16C77792-D6C5-4692-988D-04E46B6282C6}" type="pres">
      <dgm:prSet presAssocID="{0900E9DF-5495-402B-BBE5-5377FC317F87}" presName="node" presStyleLbl="node1" presStyleIdx="5" presStyleCnt="8">
        <dgm:presLayoutVars>
          <dgm:bulletEnabled val="1"/>
        </dgm:presLayoutVars>
      </dgm:prSet>
      <dgm:spPr/>
      <dgm:t>
        <a:bodyPr/>
        <a:lstStyle/>
        <a:p>
          <a:endParaRPr lang="en-US"/>
        </a:p>
      </dgm:t>
    </dgm:pt>
    <dgm:pt modelId="{59306534-772D-4365-9B4B-E76CB1EFFC10}" type="pres">
      <dgm:prSet presAssocID="{1845A938-A50A-4D5F-9C88-61CD85EDA44C}" presName="Name9" presStyleLbl="parChTrans1D2" presStyleIdx="6" presStyleCnt="8"/>
      <dgm:spPr/>
      <dgm:t>
        <a:bodyPr/>
        <a:lstStyle/>
        <a:p>
          <a:endParaRPr lang="en-US"/>
        </a:p>
      </dgm:t>
    </dgm:pt>
    <dgm:pt modelId="{D15B593A-0A9A-44DA-8177-EC2DF55BAEE9}" type="pres">
      <dgm:prSet presAssocID="{1845A938-A50A-4D5F-9C88-61CD85EDA44C}" presName="connTx" presStyleLbl="parChTrans1D2" presStyleIdx="6" presStyleCnt="8"/>
      <dgm:spPr/>
      <dgm:t>
        <a:bodyPr/>
        <a:lstStyle/>
        <a:p>
          <a:endParaRPr lang="en-US"/>
        </a:p>
      </dgm:t>
    </dgm:pt>
    <dgm:pt modelId="{B9E1B14B-327B-444D-A273-DE13C4295AAB}" type="pres">
      <dgm:prSet presAssocID="{7A12AB68-44F2-404E-BD74-224C0CDE2C60}" presName="node" presStyleLbl="node1" presStyleIdx="6" presStyleCnt="8">
        <dgm:presLayoutVars>
          <dgm:bulletEnabled val="1"/>
        </dgm:presLayoutVars>
      </dgm:prSet>
      <dgm:spPr/>
      <dgm:t>
        <a:bodyPr/>
        <a:lstStyle/>
        <a:p>
          <a:endParaRPr lang="en-US"/>
        </a:p>
      </dgm:t>
    </dgm:pt>
    <dgm:pt modelId="{58FAB902-59EB-43C2-BB1F-656851E7D795}" type="pres">
      <dgm:prSet presAssocID="{CD123520-488C-4EC8-8992-803060478A7C}" presName="Name9" presStyleLbl="parChTrans1D2" presStyleIdx="7" presStyleCnt="8"/>
      <dgm:spPr/>
      <dgm:t>
        <a:bodyPr/>
        <a:lstStyle/>
        <a:p>
          <a:endParaRPr lang="en-US"/>
        </a:p>
      </dgm:t>
    </dgm:pt>
    <dgm:pt modelId="{5019CF89-3540-48EF-9CFF-8D76ED99900C}" type="pres">
      <dgm:prSet presAssocID="{CD123520-488C-4EC8-8992-803060478A7C}" presName="connTx" presStyleLbl="parChTrans1D2" presStyleIdx="7" presStyleCnt="8"/>
      <dgm:spPr/>
      <dgm:t>
        <a:bodyPr/>
        <a:lstStyle/>
        <a:p>
          <a:endParaRPr lang="en-US"/>
        </a:p>
      </dgm:t>
    </dgm:pt>
    <dgm:pt modelId="{493849B1-7702-4A23-8817-B7FDC372B6FF}" type="pres">
      <dgm:prSet presAssocID="{525DBD7E-C321-4613-906B-7EC1740AC0FD}" presName="node" presStyleLbl="node1" presStyleIdx="7" presStyleCnt="8">
        <dgm:presLayoutVars>
          <dgm:bulletEnabled val="1"/>
        </dgm:presLayoutVars>
      </dgm:prSet>
      <dgm:spPr/>
      <dgm:t>
        <a:bodyPr/>
        <a:lstStyle/>
        <a:p>
          <a:endParaRPr lang="en-US"/>
        </a:p>
      </dgm:t>
    </dgm:pt>
  </dgm:ptLst>
  <dgm:cxnLst>
    <dgm:cxn modelId="{8352EDD5-8F48-47FA-8162-48F0321CD90B}" type="presOf" srcId="{525DBD7E-C321-4613-906B-7EC1740AC0FD}" destId="{493849B1-7702-4A23-8817-B7FDC372B6FF}" srcOrd="0" destOrd="0" presId="urn:microsoft.com/office/officeart/2005/8/layout/radial1"/>
    <dgm:cxn modelId="{8F62E7E7-1A39-43CF-8488-20DB87549A9E}" srcId="{2FFABBC8-330E-4F07-881F-4338C19B1698}" destId="{01AD0357-9FBA-438E-8274-40B649464EAE}" srcOrd="0" destOrd="0" parTransId="{3C2A288D-0A0A-4485-AE3D-809DDC8BC3AF}" sibTransId="{26B54FFD-8282-4390-8978-F3F50E53D1D7}"/>
    <dgm:cxn modelId="{C0309F8A-04CF-4462-A194-3C3011611FD3}" type="presOf" srcId="{8815AC3A-CE60-4E76-A6A8-24D8ACAE6E46}" destId="{58878D55-E048-4050-846D-CE184197BBA8}" srcOrd="1" destOrd="0" presId="urn:microsoft.com/office/officeart/2005/8/layout/radial1"/>
    <dgm:cxn modelId="{EAB4647F-D4F5-454A-8D9F-D3654275A21D}" srcId="{2FFABBC8-330E-4F07-881F-4338C19B1698}" destId="{0900E9DF-5495-402B-BBE5-5377FC317F87}" srcOrd="5" destOrd="0" parTransId="{ABD9097B-88C1-4DD6-A86F-E7E289D52942}" sibTransId="{7644954B-98F5-4817-A7B8-2E1674730788}"/>
    <dgm:cxn modelId="{8A9879BF-9478-4A28-AE1E-F40064CAFA77}" type="presOf" srcId="{1D4EA2CC-A7F7-41D1-98CA-E4EE21E46B39}" destId="{DC76FE83-62EA-424C-8581-49B593DC4588}" srcOrd="0" destOrd="0" presId="urn:microsoft.com/office/officeart/2005/8/layout/radial1"/>
    <dgm:cxn modelId="{2E872FF3-10A2-40B0-AE8C-536113439541}" type="presOf" srcId="{ABD9097B-88C1-4DD6-A86F-E7E289D52942}" destId="{44C64802-4522-4147-8B0B-7C61EFAFA5B9}" srcOrd="0" destOrd="0" presId="urn:microsoft.com/office/officeart/2005/8/layout/radial1"/>
    <dgm:cxn modelId="{87A0EA66-CD23-43A0-87EA-6A39921B352C}" type="presOf" srcId="{01AD0357-9FBA-438E-8274-40B649464EAE}" destId="{2BCD0878-7039-4690-BD91-66BFB0DFA83E}" srcOrd="0" destOrd="0" presId="urn:microsoft.com/office/officeart/2005/8/layout/radial1"/>
    <dgm:cxn modelId="{11AFB4D0-B15F-4DFE-9310-4F988C1F9B2A}" type="presOf" srcId="{1845A938-A50A-4D5F-9C88-61CD85EDA44C}" destId="{59306534-772D-4365-9B4B-E76CB1EFFC10}" srcOrd="0" destOrd="0" presId="urn:microsoft.com/office/officeart/2005/8/layout/radial1"/>
    <dgm:cxn modelId="{F20E622C-207E-4237-A108-7CB26C65938F}" type="presOf" srcId="{CD762D23-DC20-46CA-A983-2483C690C0EA}" destId="{2FC79680-4850-4DDD-B63D-11E7C579A63B}" srcOrd="0" destOrd="0" presId="urn:microsoft.com/office/officeart/2005/8/layout/radial1"/>
    <dgm:cxn modelId="{B86DABC7-B36A-4DDE-8654-800D0FF24FC1}" type="presOf" srcId="{7B1D36C9-05AE-4F80-973F-D2BB0B0DD9AF}" destId="{D22E90A9-FA7A-4FED-A59E-C8FB5D72268D}" srcOrd="0" destOrd="0" presId="urn:microsoft.com/office/officeart/2005/8/layout/radial1"/>
    <dgm:cxn modelId="{CE4855F8-EE79-442D-A5E5-1960A735BE60}" type="presOf" srcId="{0900E9DF-5495-402B-BBE5-5377FC317F87}" destId="{16C77792-D6C5-4692-988D-04E46B6282C6}" srcOrd="0" destOrd="0" presId="urn:microsoft.com/office/officeart/2005/8/layout/radial1"/>
    <dgm:cxn modelId="{B7B16BB6-20EC-45CA-9172-4C2A5E3CA713}" srcId="{2FFABBC8-330E-4F07-881F-4338C19B1698}" destId="{1D4EA2CC-A7F7-41D1-98CA-E4EE21E46B39}" srcOrd="3" destOrd="0" parTransId="{31E8AF2C-3A5B-42D6-B42D-56136F556CCC}" sibTransId="{99A352B7-93DC-4310-BC0F-44AA6E81FBE4}"/>
    <dgm:cxn modelId="{A8FCA5FB-B27B-4724-9B63-A29A5E38529B}" srcId="{2FFABBC8-330E-4F07-881F-4338C19B1698}" destId="{D125D770-489F-4897-94B7-5311EC11239D}" srcOrd="2" destOrd="0" parTransId="{8345B92D-27A5-4602-814F-ACF98BCD6EF3}" sibTransId="{7546A60F-EEAF-4931-8CCF-4C1142FE6FCE}"/>
    <dgm:cxn modelId="{4F038CD0-DF78-4634-8806-FFE32DFF3DED}" type="presOf" srcId="{7A12AB68-44F2-404E-BD74-224C0CDE2C60}" destId="{B9E1B14B-327B-444D-A273-DE13C4295AAB}" srcOrd="0" destOrd="0" presId="urn:microsoft.com/office/officeart/2005/8/layout/radial1"/>
    <dgm:cxn modelId="{1718E7BF-4707-42B3-ABB0-E1EA2BCC8F35}" srcId="{2FFABBC8-330E-4F07-881F-4338C19B1698}" destId="{525DBD7E-C321-4613-906B-7EC1740AC0FD}" srcOrd="7" destOrd="0" parTransId="{CD123520-488C-4EC8-8992-803060478A7C}" sibTransId="{A9B279FF-E844-4C4E-BC1C-01491E5DD301}"/>
    <dgm:cxn modelId="{0BFBF404-1404-4813-BE9B-AA04085E2CED}" srcId="{2FFABBC8-330E-4F07-881F-4338C19B1698}" destId="{7B1D36C9-05AE-4F80-973F-D2BB0B0DD9AF}" srcOrd="4" destOrd="0" parTransId="{4AEB329E-2582-47FF-85D2-A088AC741AD7}" sibTransId="{638B5E41-B45B-4CB2-8763-EB21DE568285}"/>
    <dgm:cxn modelId="{752D058C-CE5A-4BCC-86AD-8523A3B39610}" type="presOf" srcId="{03EC4617-BAA3-48C2-B747-8D469B3351BD}" destId="{05EDA8C9-7F76-4D46-B943-0A2132292161}" srcOrd="0" destOrd="0" presId="urn:microsoft.com/office/officeart/2005/8/layout/radial1"/>
    <dgm:cxn modelId="{17E9B012-0CF3-41ED-BAFE-32F915DD7CC5}" type="presOf" srcId="{1845A938-A50A-4D5F-9C88-61CD85EDA44C}" destId="{D15B593A-0A9A-44DA-8177-EC2DF55BAEE9}" srcOrd="1" destOrd="0" presId="urn:microsoft.com/office/officeart/2005/8/layout/radial1"/>
    <dgm:cxn modelId="{0788D89F-AD07-46AE-9F9B-0C3070ABCD01}" type="presOf" srcId="{8345B92D-27A5-4602-814F-ACF98BCD6EF3}" destId="{EB58C0AF-75EF-4F91-98B2-3E5D4B8F02CF}" srcOrd="1" destOrd="0" presId="urn:microsoft.com/office/officeart/2005/8/layout/radial1"/>
    <dgm:cxn modelId="{08D39DD9-E3E2-4126-ACC3-E0DBF7907F86}" type="presOf" srcId="{3C2A288D-0A0A-4485-AE3D-809DDC8BC3AF}" destId="{7FD8A484-78A8-4015-B050-ADFFED79488A}" srcOrd="0" destOrd="0" presId="urn:microsoft.com/office/officeart/2005/8/layout/radial1"/>
    <dgm:cxn modelId="{7F14B67E-A307-49B6-813F-E7143247E74E}" srcId="{03EC4617-BAA3-48C2-B747-8D469B3351BD}" destId="{2FFABBC8-330E-4F07-881F-4338C19B1698}" srcOrd="0" destOrd="0" parTransId="{BAD41477-D4E8-4362-9704-0F6647DAC50F}" sibTransId="{2D22CE29-5C43-44BC-9D97-6F6B2EE54E08}"/>
    <dgm:cxn modelId="{9168F1C7-FC9C-4A9A-9190-4246C5A48B5A}" type="presOf" srcId="{4AEB329E-2582-47FF-85D2-A088AC741AD7}" destId="{CABAC9C4-176C-439A-9E25-1EF17F833458}" srcOrd="0" destOrd="0" presId="urn:microsoft.com/office/officeart/2005/8/layout/radial1"/>
    <dgm:cxn modelId="{FB298633-8363-41A9-A185-2F65514F7DF7}" type="presOf" srcId="{31E8AF2C-3A5B-42D6-B42D-56136F556CCC}" destId="{DD229AF3-F465-4B8D-B6C1-4BB6C068BDD0}" srcOrd="1" destOrd="0" presId="urn:microsoft.com/office/officeart/2005/8/layout/radial1"/>
    <dgm:cxn modelId="{05DCEE51-DB49-48CC-B1D7-AEAADDFBE3DC}" type="presOf" srcId="{31E8AF2C-3A5B-42D6-B42D-56136F556CCC}" destId="{DF996320-0979-46EB-BE07-E7D77013703E}" srcOrd="0" destOrd="0" presId="urn:microsoft.com/office/officeart/2005/8/layout/radial1"/>
    <dgm:cxn modelId="{5835B351-F24F-474C-99EA-D981046E817B}" type="presOf" srcId="{ABD9097B-88C1-4DD6-A86F-E7E289D52942}" destId="{FD94E64E-D809-4B4D-9B28-E977E2758EEF}" srcOrd="1" destOrd="0" presId="urn:microsoft.com/office/officeart/2005/8/layout/radial1"/>
    <dgm:cxn modelId="{5F5E6D94-4D03-44F2-B854-65F0F5C5989D}" type="presOf" srcId="{4AEB329E-2582-47FF-85D2-A088AC741AD7}" destId="{256B7C45-8039-454D-8245-0A5BA80C51EA}" srcOrd="1" destOrd="0" presId="urn:microsoft.com/office/officeart/2005/8/layout/radial1"/>
    <dgm:cxn modelId="{7E1E4226-C8CF-49E0-8BFF-CBF2D53E7DF2}" srcId="{2FFABBC8-330E-4F07-881F-4338C19B1698}" destId="{7A12AB68-44F2-404E-BD74-224C0CDE2C60}" srcOrd="6" destOrd="0" parTransId="{1845A938-A50A-4D5F-9C88-61CD85EDA44C}" sibTransId="{AB7258FD-6B37-43BC-B665-E3C2CC572407}"/>
    <dgm:cxn modelId="{75963E11-9910-4D9E-8DE6-E0C40373BE20}" srcId="{2FFABBC8-330E-4F07-881F-4338C19B1698}" destId="{CD762D23-DC20-46CA-A983-2483C690C0EA}" srcOrd="1" destOrd="0" parTransId="{8815AC3A-CE60-4E76-A6A8-24D8ACAE6E46}" sibTransId="{566F88BB-2BCC-4BA2-8FCE-E20A438FFB37}"/>
    <dgm:cxn modelId="{41DA7BD1-DB60-4CFF-B9F0-6C80773A079B}" type="presOf" srcId="{3C2A288D-0A0A-4485-AE3D-809DDC8BC3AF}" destId="{3A982952-29C2-4982-A83A-B76F506E260B}" srcOrd="1" destOrd="0" presId="urn:microsoft.com/office/officeart/2005/8/layout/radial1"/>
    <dgm:cxn modelId="{19696CB1-F912-459B-981C-8A4F0C50770A}" type="presOf" srcId="{CD123520-488C-4EC8-8992-803060478A7C}" destId="{5019CF89-3540-48EF-9CFF-8D76ED99900C}" srcOrd="1" destOrd="0" presId="urn:microsoft.com/office/officeart/2005/8/layout/radial1"/>
    <dgm:cxn modelId="{7A2BB3CC-9D17-4C8D-A452-2A72491D8D8C}" type="presOf" srcId="{D125D770-489F-4897-94B7-5311EC11239D}" destId="{256C5C74-098A-496C-BD90-D36575E3A611}" srcOrd="0" destOrd="0" presId="urn:microsoft.com/office/officeart/2005/8/layout/radial1"/>
    <dgm:cxn modelId="{0CE64213-8984-4920-ADB5-D3F00F3DA47F}" type="presOf" srcId="{CD123520-488C-4EC8-8992-803060478A7C}" destId="{58FAB902-59EB-43C2-BB1F-656851E7D795}" srcOrd="0" destOrd="0" presId="urn:microsoft.com/office/officeart/2005/8/layout/radial1"/>
    <dgm:cxn modelId="{E9CFD3CE-B01B-4BCA-B4CA-D1F233491426}" type="presOf" srcId="{2FFABBC8-330E-4F07-881F-4338C19B1698}" destId="{B141965F-BE8B-4145-8C52-B0F8BAD620A9}" srcOrd="0" destOrd="0" presId="urn:microsoft.com/office/officeart/2005/8/layout/radial1"/>
    <dgm:cxn modelId="{FA5A971E-1DDA-4D01-87AB-8CD0FC772E7B}" type="presOf" srcId="{8815AC3A-CE60-4E76-A6A8-24D8ACAE6E46}" destId="{DF500E75-D6D6-45AC-B845-347008FAE9B4}" srcOrd="0" destOrd="0" presId="urn:microsoft.com/office/officeart/2005/8/layout/radial1"/>
    <dgm:cxn modelId="{DCD180CC-CD5D-4A11-A52C-05CF9F35A44C}" type="presOf" srcId="{8345B92D-27A5-4602-814F-ACF98BCD6EF3}" destId="{1F0ACA63-0F02-4BA1-9028-910BDCC5A090}" srcOrd="0" destOrd="0" presId="urn:microsoft.com/office/officeart/2005/8/layout/radial1"/>
    <dgm:cxn modelId="{8668111F-D953-4E76-A18B-37B4D830BCEC}" type="presParOf" srcId="{05EDA8C9-7F76-4D46-B943-0A2132292161}" destId="{B141965F-BE8B-4145-8C52-B0F8BAD620A9}" srcOrd="0" destOrd="0" presId="urn:microsoft.com/office/officeart/2005/8/layout/radial1"/>
    <dgm:cxn modelId="{D1198018-D024-4389-922F-00C18FA1510A}" type="presParOf" srcId="{05EDA8C9-7F76-4D46-B943-0A2132292161}" destId="{7FD8A484-78A8-4015-B050-ADFFED79488A}" srcOrd="1" destOrd="0" presId="urn:microsoft.com/office/officeart/2005/8/layout/radial1"/>
    <dgm:cxn modelId="{D8F7ECD5-11BE-4DCD-A795-EA905D698079}" type="presParOf" srcId="{7FD8A484-78A8-4015-B050-ADFFED79488A}" destId="{3A982952-29C2-4982-A83A-B76F506E260B}" srcOrd="0" destOrd="0" presId="urn:microsoft.com/office/officeart/2005/8/layout/radial1"/>
    <dgm:cxn modelId="{8B74A4A2-E4A2-40F4-BCC0-33F5BCBEE759}" type="presParOf" srcId="{05EDA8C9-7F76-4D46-B943-0A2132292161}" destId="{2BCD0878-7039-4690-BD91-66BFB0DFA83E}" srcOrd="2" destOrd="0" presId="urn:microsoft.com/office/officeart/2005/8/layout/radial1"/>
    <dgm:cxn modelId="{BADE8516-A250-44DF-B7CF-5FE1F28B3588}" type="presParOf" srcId="{05EDA8C9-7F76-4D46-B943-0A2132292161}" destId="{DF500E75-D6D6-45AC-B845-347008FAE9B4}" srcOrd="3" destOrd="0" presId="urn:microsoft.com/office/officeart/2005/8/layout/radial1"/>
    <dgm:cxn modelId="{F920D4BD-53F6-4091-911E-D91D4A4A9677}" type="presParOf" srcId="{DF500E75-D6D6-45AC-B845-347008FAE9B4}" destId="{58878D55-E048-4050-846D-CE184197BBA8}" srcOrd="0" destOrd="0" presId="urn:microsoft.com/office/officeart/2005/8/layout/radial1"/>
    <dgm:cxn modelId="{833D5BA7-C913-4188-83AA-7D74D008D0D8}" type="presParOf" srcId="{05EDA8C9-7F76-4D46-B943-0A2132292161}" destId="{2FC79680-4850-4DDD-B63D-11E7C579A63B}" srcOrd="4" destOrd="0" presId="urn:microsoft.com/office/officeart/2005/8/layout/radial1"/>
    <dgm:cxn modelId="{F91E298C-6EC0-4A4F-8754-E8666D84A04E}" type="presParOf" srcId="{05EDA8C9-7F76-4D46-B943-0A2132292161}" destId="{1F0ACA63-0F02-4BA1-9028-910BDCC5A090}" srcOrd="5" destOrd="0" presId="urn:microsoft.com/office/officeart/2005/8/layout/radial1"/>
    <dgm:cxn modelId="{40363C00-FE5F-4820-BA2A-9AF31B7880CF}" type="presParOf" srcId="{1F0ACA63-0F02-4BA1-9028-910BDCC5A090}" destId="{EB58C0AF-75EF-4F91-98B2-3E5D4B8F02CF}" srcOrd="0" destOrd="0" presId="urn:microsoft.com/office/officeart/2005/8/layout/radial1"/>
    <dgm:cxn modelId="{838E6157-33BE-41CA-AD80-0A10041D23E1}" type="presParOf" srcId="{05EDA8C9-7F76-4D46-B943-0A2132292161}" destId="{256C5C74-098A-496C-BD90-D36575E3A611}" srcOrd="6" destOrd="0" presId="urn:microsoft.com/office/officeart/2005/8/layout/radial1"/>
    <dgm:cxn modelId="{72D7401F-8A8D-4D1D-A7A8-37C6725882D7}" type="presParOf" srcId="{05EDA8C9-7F76-4D46-B943-0A2132292161}" destId="{DF996320-0979-46EB-BE07-E7D77013703E}" srcOrd="7" destOrd="0" presId="urn:microsoft.com/office/officeart/2005/8/layout/radial1"/>
    <dgm:cxn modelId="{1D7F96F0-F811-4A04-ABB2-E5F73CA3954F}" type="presParOf" srcId="{DF996320-0979-46EB-BE07-E7D77013703E}" destId="{DD229AF3-F465-4B8D-B6C1-4BB6C068BDD0}" srcOrd="0" destOrd="0" presId="urn:microsoft.com/office/officeart/2005/8/layout/radial1"/>
    <dgm:cxn modelId="{27B56065-1930-44C3-BDBF-EB3D2391131C}" type="presParOf" srcId="{05EDA8C9-7F76-4D46-B943-0A2132292161}" destId="{DC76FE83-62EA-424C-8581-49B593DC4588}" srcOrd="8" destOrd="0" presId="urn:microsoft.com/office/officeart/2005/8/layout/radial1"/>
    <dgm:cxn modelId="{265D5CBC-B5E7-4C7E-8B98-ADB9EAC6F6D8}" type="presParOf" srcId="{05EDA8C9-7F76-4D46-B943-0A2132292161}" destId="{CABAC9C4-176C-439A-9E25-1EF17F833458}" srcOrd="9" destOrd="0" presId="urn:microsoft.com/office/officeart/2005/8/layout/radial1"/>
    <dgm:cxn modelId="{9D0D34B7-0017-4691-B5C0-8CD6081A15AF}" type="presParOf" srcId="{CABAC9C4-176C-439A-9E25-1EF17F833458}" destId="{256B7C45-8039-454D-8245-0A5BA80C51EA}" srcOrd="0" destOrd="0" presId="urn:microsoft.com/office/officeart/2005/8/layout/radial1"/>
    <dgm:cxn modelId="{0DA77804-CB0B-4E21-8BA7-8375FBFE4683}" type="presParOf" srcId="{05EDA8C9-7F76-4D46-B943-0A2132292161}" destId="{D22E90A9-FA7A-4FED-A59E-C8FB5D72268D}" srcOrd="10" destOrd="0" presId="urn:microsoft.com/office/officeart/2005/8/layout/radial1"/>
    <dgm:cxn modelId="{F4309B10-091D-4822-A3DE-DBDA556ADC23}" type="presParOf" srcId="{05EDA8C9-7F76-4D46-B943-0A2132292161}" destId="{44C64802-4522-4147-8B0B-7C61EFAFA5B9}" srcOrd="11" destOrd="0" presId="urn:microsoft.com/office/officeart/2005/8/layout/radial1"/>
    <dgm:cxn modelId="{F9F90589-7197-4727-A2EA-15177F7BCEBF}" type="presParOf" srcId="{44C64802-4522-4147-8B0B-7C61EFAFA5B9}" destId="{FD94E64E-D809-4B4D-9B28-E977E2758EEF}" srcOrd="0" destOrd="0" presId="urn:microsoft.com/office/officeart/2005/8/layout/radial1"/>
    <dgm:cxn modelId="{F957002C-E71C-4545-B51C-22139CF42519}" type="presParOf" srcId="{05EDA8C9-7F76-4D46-B943-0A2132292161}" destId="{16C77792-D6C5-4692-988D-04E46B6282C6}" srcOrd="12" destOrd="0" presId="urn:microsoft.com/office/officeart/2005/8/layout/radial1"/>
    <dgm:cxn modelId="{D4B1744C-EAAD-4D4A-BBBD-B03D56718F76}" type="presParOf" srcId="{05EDA8C9-7F76-4D46-B943-0A2132292161}" destId="{59306534-772D-4365-9B4B-E76CB1EFFC10}" srcOrd="13" destOrd="0" presId="urn:microsoft.com/office/officeart/2005/8/layout/radial1"/>
    <dgm:cxn modelId="{300F5FBE-D2CB-4B87-BA79-3AB858497C7D}" type="presParOf" srcId="{59306534-772D-4365-9B4B-E76CB1EFFC10}" destId="{D15B593A-0A9A-44DA-8177-EC2DF55BAEE9}" srcOrd="0" destOrd="0" presId="urn:microsoft.com/office/officeart/2005/8/layout/radial1"/>
    <dgm:cxn modelId="{819B05C6-003A-4DB0-A024-CD5AC88B4511}" type="presParOf" srcId="{05EDA8C9-7F76-4D46-B943-0A2132292161}" destId="{B9E1B14B-327B-444D-A273-DE13C4295AAB}" srcOrd="14" destOrd="0" presId="urn:microsoft.com/office/officeart/2005/8/layout/radial1"/>
    <dgm:cxn modelId="{EC3CE1F1-90E6-43A2-8F22-DCF8A4D5CAB4}" type="presParOf" srcId="{05EDA8C9-7F76-4D46-B943-0A2132292161}" destId="{58FAB902-59EB-43C2-BB1F-656851E7D795}" srcOrd="15" destOrd="0" presId="urn:microsoft.com/office/officeart/2005/8/layout/radial1"/>
    <dgm:cxn modelId="{1FD4A4D6-B3DE-4415-B762-B9FB991CDDFD}" type="presParOf" srcId="{58FAB902-59EB-43C2-BB1F-656851E7D795}" destId="{5019CF89-3540-48EF-9CFF-8D76ED99900C}" srcOrd="0" destOrd="0" presId="urn:microsoft.com/office/officeart/2005/8/layout/radial1"/>
    <dgm:cxn modelId="{FAA1B264-CA93-4356-BDDA-F0F550A52B6D}" type="presParOf" srcId="{05EDA8C9-7F76-4D46-B943-0A2132292161}" destId="{493849B1-7702-4A23-8817-B7FDC372B6F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965F-BE8B-4145-8C52-B0F8BAD620A9}">
      <dsp:nvSpPr>
        <dsp:cNvPr id="0" name=""/>
        <dsp:cNvSpPr/>
      </dsp:nvSpPr>
      <dsp:spPr>
        <a:xfrm>
          <a:off x="1865900" y="1116441"/>
          <a:ext cx="1536277" cy="1427576"/>
        </a:xfrm>
        <a:prstGeom prst="ellipse">
          <a:avLst/>
        </a:prstGeom>
        <a:solidFill>
          <a:srgbClr val="317A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Central Office</a:t>
          </a:r>
          <a:endParaRPr lang="en-US" sz="1400" kern="1200" dirty="0">
            <a:latin typeface="Times New Roman" panose="02020603050405020304" pitchFamily="18" charset="0"/>
            <a:cs typeface="Times New Roman" panose="02020603050405020304" pitchFamily="18" charset="0"/>
          </a:endParaRPr>
        </a:p>
      </dsp:txBody>
      <dsp:txXfrm>
        <a:off x="2090883" y="1325505"/>
        <a:ext cx="1086311" cy="1009448"/>
      </dsp:txXfrm>
    </dsp:sp>
    <dsp:sp modelId="{7FD8A484-78A8-4015-B050-ADFFED79488A}">
      <dsp:nvSpPr>
        <dsp:cNvPr id="0" name=""/>
        <dsp:cNvSpPr/>
      </dsp:nvSpPr>
      <dsp:spPr>
        <a:xfrm rot="16131811">
          <a:off x="2476856" y="961932"/>
          <a:ext cx="280486" cy="28828"/>
        </a:xfrm>
        <a:custGeom>
          <a:avLst/>
          <a:gdLst/>
          <a:ahLst/>
          <a:cxnLst/>
          <a:rect l="0" t="0" r="0" b="0"/>
          <a:pathLst>
            <a:path>
              <a:moveTo>
                <a:pt x="0" y="14414"/>
              </a:moveTo>
              <a:lnTo>
                <a:pt x="280486"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10087" y="969334"/>
        <a:ext cx="14024" cy="14024"/>
      </dsp:txXfrm>
    </dsp:sp>
    <dsp:sp modelId="{2BCD0878-7039-4690-BD91-66BFB0DFA83E}">
      <dsp:nvSpPr>
        <dsp:cNvPr id="0" name=""/>
        <dsp:cNvSpPr/>
      </dsp:nvSpPr>
      <dsp:spPr>
        <a:xfrm>
          <a:off x="2188666" y="1466"/>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2310912" y="123712"/>
        <a:ext cx="590255" cy="590255"/>
      </dsp:txXfrm>
    </dsp:sp>
    <dsp:sp modelId="{DF500E75-D6D6-45AC-B845-347008FAE9B4}">
      <dsp:nvSpPr>
        <dsp:cNvPr id="0" name=""/>
        <dsp:cNvSpPr/>
      </dsp:nvSpPr>
      <dsp:spPr>
        <a:xfrm rot="18863386">
          <a:off x="3115247" y="1202961"/>
          <a:ext cx="237455" cy="28828"/>
        </a:xfrm>
        <a:custGeom>
          <a:avLst/>
          <a:gdLst/>
          <a:ahLst/>
          <a:cxnLst/>
          <a:rect l="0" t="0" r="0" b="0"/>
          <a:pathLst>
            <a:path>
              <a:moveTo>
                <a:pt x="0" y="14414"/>
              </a:moveTo>
              <a:lnTo>
                <a:pt x="23745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039" y="1211439"/>
        <a:ext cx="11872" cy="11872"/>
      </dsp:txXfrm>
    </dsp:sp>
    <dsp:sp modelId="{2FC79680-4850-4DDD-B63D-11E7C579A63B}">
      <dsp:nvSpPr>
        <dsp:cNvPr id="0" name=""/>
        <dsp:cNvSpPr/>
      </dsp:nvSpPr>
      <dsp:spPr>
        <a:xfrm>
          <a:off x="3191624" y="416905"/>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313870" y="539151"/>
        <a:ext cx="590255" cy="590255"/>
      </dsp:txXfrm>
    </dsp:sp>
    <dsp:sp modelId="{1F0ACA63-0F02-4BA1-9028-910BDCC5A090}">
      <dsp:nvSpPr>
        <dsp:cNvPr id="0" name=""/>
        <dsp:cNvSpPr/>
      </dsp:nvSpPr>
      <dsp:spPr>
        <a:xfrm rot="17324">
          <a:off x="3402165" y="1820202"/>
          <a:ext cx="204904" cy="28828"/>
        </a:xfrm>
        <a:custGeom>
          <a:avLst/>
          <a:gdLst/>
          <a:ahLst/>
          <a:cxnLst/>
          <a:rect l="0" t="0" r="0" b="0"/>
          <a:pathLst>
            <a:path>
              <a:moveTo>
                <a:pt x="0" y="14414"/>
              </a:moveTo>
              <a:lnTo>
                <a:pt x="20490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9494" y="1829494"/>
        <a:ext cx="10245" cy="10245"/>
      </dsp:txXfrm>
    </dsp:sp>
    <dsp:sp modelId="{256C5C74-098A-496C-BD90-D36575E3A611}">
      <dsp:nvSpPr>
        <dsp:cNvPr id="0" name=""/>
        <dsp:cNvSpPr/>
      </dsp:nvSpPr>
      <dsp:spPr>
        <a:xfrm>
          <a:off x="3607063" y="1419862"/>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729309" y="1542108"/>
        <a:ext cx="590255" cy="590255"/>
      </dsp:txXfrm>
    </dsp:sp>
    <dsp:sp modelId="{DF996320-0979-46EB-BE07-E7D77013703E}">
      <dsp:nvSpPr>
        <dsp:cNvPr id="0" name=""/>
        <dsp:cNvSpPr/>
      </dsp:nvSpPr>
      <dsp:spPr>
        <a:xfrm rot="2760622">
          <a:off x="3109099" y="2436323"/>
          <a:ext cx="247881" cy="28828"/>
        </a:xfrm>
        <a:custGeom>
          <a:avLst/>
          <a:gdLst/>
          <a:ahLst/>
          <a:cxnLst/>
          <a:rect l="0" t="0" r="0" b="0"/>
          <a:pathLst>
            <a:path>
              <a:moveTo>
                <a:pt x="0" y="14414"/>
              </a:moveTo>
              <a:lnTo>
                <a:pt x="247881"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6842" y="2444540"/>
        <a:ext cx="12394" cy="12394"/>
      </dsp:txXfrm>
    </dsp:sp>
    <dsp:sp modelId="{DC76FE83-62EA-424C-8581-49B593DC4588}">
      <dsp:nvSpPr>
        <dsp:cNvPr id="0" name=""/>
        <dsp:cNvSpPr/>
      </dsp:nvSpPr>
      <dsp:spPr>
        <a:xfrm>
          <a:off x="3191624" y="2422820"/>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313870" y="2545066"/>
        <a:ext cx="590255" cy="590255"/>
      </dsp:txXfrm>
    </dsp:sp>
    <dsp:sp modelId="{CABAC9C4-176C-439A-9E25-1EF17F833458}">
      <dsp:nvSpPr>
        <dsp:cNvPr id="0" name=""/>
        <dsp:cNvSpPr/>
      </dsp:nvSpPr>
      <dsp:spPr>
        <a:xfrm rot="5467519">
          <a:off x="2469879" y="2676705"/>
          <a:ext cx="294497" cy="28828"/>
        </a:xfrm>
        <a:custGeom>
          <a:avLst/>
          <a:gdLst/>
          <a:ahLst/>
          <a:cxnLst/>
          <a:rect l="0" t="0" r="0" b="0"/>
          <a:pathLst>
            <a:path>
              <a:moveTo>
                <a:pt x="0" y="14414"/>
              </a:moveTo>
              <a:lnTo>
                <a:pt x="294497"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9766" y="2683757"/>
        <a:ext cx="14724" cy="14724"/>
      </dsp:txXfrm>
    </dsp:sp>
    <dsp:sp modelId="{D22E90A9-FA7A-4FED-A59E-C8FB5D72268D}">
      <dsp:nvSpPr>
        <dsp:cNvPr id="0" name=""/>
        <dsp:cNvSpPr/>
      </dsp:nvSpPr>
      <dsp:spPr>
        <a:xfrm>
          <a:off x="2188666" y="2838259"/>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2310912" y="2960505"/>
        <a:ext cx="590255" cy="590255"/>
      </dsp:txXfrm>
    </dsp:sp>
    <dsp:sp modelId="{44C64802-4522-4147-8B0B-7C61EFAFA5B9}">
      <dsp:nvSpPr>
        <dsp:cNvPr id="0" name=""/>
        <dsp:cNvSpPr/>
      </dsp:nvSpPr>
      <dsp:spPr>
        <a:xfrm rot="8135358">
          <a:off x="1860405" y="2433693"/>
          <a:ext cx="285825" cy="28828"/>
        </a:xfrm>
        <a:custGeom>
          <a:avLst/>
          <a:gdLst/>
          <a:ahLst/>
          <a:cxnLst/>
          <a:rect l="0" t="0" r="0" b="0"/>
          <a:pathLst>
            <a:path>
              <a:moveTo>
                <a:pt x="0" y="14414"/>
              </a:moveTo>
              <a:lnTo>
                <a:pt x="28582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6172" y="2440962"/>
        <a:ext cx="14291" cy="14291"/>
      </dsp:txXfrm>
    </dsp:sp>
    <dsp:sp modelId="{16C77792-D6C5-4692-988D-04E46B6282C6}">
      <dsp:nvSpPr>
        <dsp:cNvPr id="0" name=""/>
        <dsp:cNvSpPr/>
      </dsp:nvSpPr>
      <dsp:spPr>
        <a:xfrm>
          <a:off x="1185708" y="2422820"/>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1307954" y="2545066"/>
        <a:ext cx="590255" cy="590255"/>
      </dsp:txXfrm>
    </dsp:sp>
    <dsp:sp modelId="{59306534-772D-4365-9B4B-E76CB1EFFC10}">
      <dsp:nvSpPr>
        <dsp:cNvPr id="0" name=""/>
        <dsp:cNvSpPr/>
      </dsp:nvSpPr>
      <dsp:spPr>
        <a:xfrm rot="10783346">
          <a:off x="1605010" y="1820168"/>
          <a:ext cx="260902" cy="28828"/>
        </a:xfrm>
        <a:custGeom>
          <a:avLst/>
          <a:gdLst/>
          <a:ahLst/>
          <a:cxnLst/>
          <a:rect l="0" t="0" r="0" b="0"/>
          <a:pathLst>
            <a:path>
              <a:moveTo>
                <a:pt x="0" y="14414"/>
              </a:moveTo>
              <a:lnTo>
                <a:pt x="260902"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28939" y="1828060"/>
        <a:ext cx="13045" cy="13045"/>
      </dsp:txXfrm>
    </dsp:sp>
    <dsp:sp modelId="{B9E1B14B-327B-444D-A273-DE13C4295AAB}">
      <dsp:nvSpPr>
        <dsp:cNvPr id="0" name=""/>
        <dsp:cNvSpPr/>
      </dsp:nvSpPr>
      <dsp:spPr>
        <a:xfrm>
          <a:off x="770269" y="1419862"/>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892515" y="1542108"/>
        <a:ext cx="590255" cy="590255"/>
      </dsp:txXfrm>
    </dsp:sp>
    <dsp:sp modelId="{58FAB902-59EB-43C2-BB1F-656851E7D795}">
      <dsp:nvSpPr>
        <dsp:cNvPr id="0" name=""/>
        <dsp:cNvSpPr/>
      </dsp:nvSpPr>
      <dsp:spPr>
        <a:xfrm rot="13440634">
          <a:off x="1864559" y="1205619"/>
          <a:ext cx="275674" cy="28828"/>
        </a:xfrm>
        <a:custGeom>
          <a:avLst/>
          <a:gdLst/>
          <a:ahLst/>
          <a:cxnLst/>
          <a:rect l="0" t="0" r="0" b="0"/>
          <a:pathLst>
            <a:path>
              <a:moveTo>
                <a:pt x="0" y="14414"/>
              </a:moveTo>
              <a:lnTo>
                <a:pt x="27567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5504" y="1213142"/>
        <a:ext cx="13783" cy="13783"/>
      </dsp:txXfrm>
    </dsp:sp>
    <dsp:sp modelId="{493849B1-7702-4A23-8817-B7FDC372B6FF}">
      <dsp:nvSpPr>
        <dsp:cNvPr id="0" name=""/>
        <dsp:cNvSpPr/>
      </dsp:nvSpPr>
      <dsp:spPr>
        <a:xfrm>
          <a:off x="1185708" y="416905"/>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1307954" y="539151"/>
        <a:ext cx="590255" cy="590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965F-BE8B-4145-8C52-B0F8BAD620A9}">
      <dsp:nvSpPr>
        <dsp:cNvPr id="0" name=""/>
        <dsp:cNvSpPr/>
      </dsp:nvSpPr>
      <dsp:spPr>
        <a:xfrm>
          <a:off x="1865900" y="1116441"/>
          <a:ext cx="1536277" cy="1427576"/>
        </a:xfrm>
        <a:prstGeom prst="ellipse">
          <a:avLst/>
        </a:prstGeom>
        <a:solidFill>
          <a:srgbClr val="317A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Central Office</a:t>
          </a:r>
          <a:endParaRPr lang="en-US" sz="1400" kern="1200" dirty="0">
            <a:latin typeface="Times New Roman" panose="02020603050405020304" pitchFamily="18" charset="0"/>
            <a:cs typeface="Times New Roman" panose="02020603050405020304" pitchFamily="18" charset="0"/>
          </a:endParaRPr>
        </a:p>
      </dsp:txBody>
      <dsp:txXfrm>
        <a:off x="2090883" y="1325505"/>
        <a:ext cx="1086311" cy="1009448"/>
      </dsp:txXfrm>
    </dsp:sp>
    <dsp:sp modelId="{7FD8A484-78A8-4015-B050-ADFFED79488A}">
      <dsp:nvSpPr>
        <dsp:cNvPr id="0" name=""/>
        <dsp:cNvSpPr/>
      </dsp:nvSpPr>
      <dsp:spPr>
        <a:xfrm rot="16131811">
          <a:off x="2476856" y="961932"/>
          <a:ext cx="280486" cy="28828"/>
        </a:xfrm>
        <a:custGeom>
          <a:avLst/>
          <a:gdLst/>
          <a:ahLst/>
          <a:cxnLst/>
          <a:rect l="0" t="0" r="0" b="0"/>
          <a:pathLst>
            <a:path>
              <a:moveTo>
                <a:pt x="0" y="14414"/>
              </a:moveTo>
              <a:lnTo>
                <a:pt x="280486"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10087" y="969334"/>
        <a:ext cx="14024" cy="14024"/>
      </dsp:txXfrm>
    </dsp:sp>
    <dsp:sp modelId="{2BCD0878-7039-4690-BD91-66BFB0DFA83E}">
      <dsp:nvSpPr>
        <dsp:cNvPr id="0" name=""/>
        <dsp:cNvSpPr/>
      </dsp:nvSpPr>
      <dsp:spPr>
        <a:xfrm>
          <a:off x="2188666" y="1466"/>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2310912" y="123712"/>
        <a:ext cx="590255" cy="590255"/>
      </dsp:txXfrm>
    </dsp:sp>
    <dsp:sp modelId="{DF500E75-D6D6-45AC-B845-347008FAE9B4}">
      <dsp:nvSpPr>
        <dsp:cNvPr id="0" name=""/>
        <dsp:cNvSpPr/>
      </dsp:nvSpPr>
      <dsp:spPr>
        <a:xfrm rot="18863386">
          <a:off x="3115247" y="1202961"/>
          <a:ext cx="237455" cy="28828"/>
        </a:xfrm>
        <a:custGeom>
          <a:avLst/>
          <a:gdLst/>
          <a:ahLst/>
          <a:cxnLst/>
          <a:rect l="0" t="0" r="0" b="0"/>
          <a:pathLst>
            <a:path>
              <a:moveTo>
                <a:pt x="0" y="14414"/>
              </a:moveTo>
              <a:lnTo>
                <a:pt x="23745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039" y="1211439"/>
        <a:ext cx="11872" cy="11872"/>
      </dsp:txXfrm>
    </dsp:sp>
    <dsp:sp modelId="{2FC79680-4850-4DDD-B63D-11E7C579A63B}">
      <dsp:nvSpPr>
        <dsp:cNvPr id="0" name=""/>
        <dsp:cNvSpPr/>
      </dsp:nvSpPr>
      <dsp:spPr>
        <a:xfrm>
          <a:off x="3191624" y="416905"/>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313870" y="539151"/>
        <a:ext cx="590255" cy="590255"/>
      </dsp:txXfrm>
    </dsp:sp>
    <dsp:sp modelId="{1F0ACA63-0F02-4BA1-9028-910BDCC5A090}">
      <dsp:nvSpPr>
        <dsp:cNvPr id="0" name=""/>
        <dsp:cNvSpPr/>
      </dsp:nvSpPr>
      <dsp:spPr>
        <a:xfrm rot="17324">
          <a:off x="3402165" y="1820202"/>
          <a:ext cx="204904" cy="28828"/>
        </a:xfrm>
        <a:custGeom>
          <a:avLst/>
          <a:gdLst/>
          <a:ahLst/>
          <a:cxnLst/>
          <a:rect l="0" t="0" r="0" b="0"/>
          <a:pathLst>
            <a:path>
              <a:moveTo>
                <a:pt x="0" y="14414"/>
              </a:moveTo>
              <a:lnTo>
                <a:pt x="20490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9494" y="1829494"/>
        <a:ext cx="10245" cy="10245"/>
      </dsp:txXfrm>
    </dsp:sp>
    <dsp:sp modelId="{256C5C74-098A-496C-BD90-D36575E3A611}">
      <dsp:nvSpPr>
        <dsp:cNvPr id="0" name=""/>
        <dsp:cNvSpPr/>
      </dsp:nvSpPr>
      <dsp:spPr>
        <a:xfrm>
          <a:off x="3607063" y="1419862"/>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729309" y="1542108"/>
        <a:ext cx="590255" cy="590255"/>
      </dsp:txXfrm>
    </dsp:sp>
    <dsp:sp modelId="{DF996320-0979-46EB-BE07-E7D77013703E}">
      <dsp:nvSpPr>
        <dsp:cNvPr id="0" name=""/>
        <dsp:cNvSpPr/>
      </dsp:nvSpPr>
      <dsp:spPr>
        <a:xfrm rot="2760622">
          <a:off x="3109099" y="2436323"/>
          <a:ext cx="247881" cy="28828"/>
        </a:xfrm>
        <a:custGeom>
          <a:avLst/>
          <a:gdLst/>
          <a:ahLst/>
          <a:cxnLst/>
          <a:rect l="0" t="0" r="0" b="0"/>
          <a:pathLst>
            <a:path>
              <a:moveTo>
                <a:pt x="0" y="14414"/>
              </a:moveTo>
              <a:lnTo>
                <a:pt x="247881"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6842" y="2444540"/>
        <a:ext cx="12394" cy="12394"/>
      </dsp:txXfrm>
    </dsp:sp>
    <dsp:sp modelId="{DC76FE83-62EA-424C-8581-49B593DC4588}">
      <dsp:nvSpPr>
        <dsp:cNvPr id="0" name=""/>
        <dsp:cNvSpPr/>
      </dsp:nvSpPr>
      <dsp:spPr>
        <a:xfrm>
          <a:off x="3191624" y="2422820"/>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3313870" y="2545066"/>
        <a:ext cx="590255" cy="590255"/>
      </dsp:txXfrm>
    </dsp:sp>
    <dsp:sp modelId="{CABAC9C4-176C-439A-9E25-1EF17F833458}">
      <dsp:nvSpPr>
        <dsp:cNvPr id="0" name=""/>
        <dsp:cNvSpPr/>
      </dsp:nvSpPr>
      <dsp:spPr>
        <a:xfrm rot="5467519">
          <a:off x="2469879" y="2676705"/>
          <a:ext cx="294497" cy="28828"/>
        </a:xfrm>
        <a:custGeom>
          <a:avLst/>
          <a:gdLst/>
          <a:ahLst/>
          <a:cxnLst/>
          <a:rect l="0" t="0" r="0" b="0"/>
          <a:pathLst>
            <a:path>
              <a:moveTo>
                <a:pt x="0" y="14414"/>
              </a:moveTo>
              <a:lnTo>
                <a:pt x="294497"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9766" y="2683757"/>
        <a:ext cx="14724" cy="14724"/>
      </dsp:txXfrm>
    </dsp:sp>
    <dsp:sp modelId="{D22E90A9-FA7A-4FED-A59E-C8FB5D72268D}">
      <dsp:nvSpPr>
        <dsp:cNvPr id="0" name=""/>
        <dsp:cNvSpPr/>
      </dsp:nvSpPr>
      <dsp:spPr>
        <a:xfrm>
          <a:off x="2188666" y="2838259"/>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2310912" y="2960505"/>
        <a:ext cx="590255" cy="590255"/>
      </dsp:txXfrm>
    </dsp:sp>
    <dsp:sp modelId="{44C64802-4522-4147-8B0B-7C61EFAFA5B9}">
      <dsp:nvSpPr>
        <dsp:cNvPr id="0" name=""/>
        <dsp:cNvSpPr/>
      </dsp:nvSpPr>
      <dsp:spPr>
        <a:xfrm rot="8135358">
          <a:off x="1860405" y="2433693"/>
          <a:ext cx="285825" cy="28828"/>
        </a:xfrm>
        <a:custGeom>
          <a:avLst/>
          <a:gdLst/>
          <a:ahLst/>
          <a:cxnLst/>
          <a:rect l="0" t="0" r="0" b="0"/>
          <a:pathLst>
            <a:path>
              <a:moveTo>
                <a:pt x="0" y="14414"/>
              </a:moveTo>
              <a:lnTo>
                <a:pt x="28582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6172" y="2440962"/>
        <a:ext cx="14291" cy="14291"/>
      </dsp:txXfrm>
    </dsp:sp>
    <dsp:sp modelId="{16C77792-D6C5-4692-988D-04E46B6282C6}">
      <dsp:nvSpPr>
        <dsp:cNvPr id="0" name=""/>
        <dsp:cNvSpPr/>
      </dsp:nvSpPr>
      <dsp:spPr>
        <a:xfrm>
          <a:off x="1185708" y="2422820"/>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1307954" y="2545066"/>
        <a:ext cx="590255" cy="590255"/>
      </dsp:txXfrm>
    </dsp:sp>
    <dsp:sp modelId="{59306534-772D-4365-9B4B-E76CB1EFFC10}">
      <dsp:nvSpPr>
        <dsp:cNvPr id="0" name=""/>
        <dsp:cNvSpPr/>
      </dsp:nvSpPr>
      <dsp:spPr>
        <a:xfrm rot="10783346">
          <a:off x="1605010" y="1820168"/>
          <a:ext cx="260902" cy="28828"/>
        </a:xfrm>
        <a:custGeom>
          <a:avLst/>
          <a:gdLst/>
          <a:ahLst/>
          <a:cxnLst/>
          <a:rect l="0" t="0" r="0" b="0"/>
          <a:pathLst>
            <a:path>
              <a:moveTo>
                <a:pt x="0" y="14414"/>
              </a:moveTo>
              <a:lnTo>
                <a:pt x="260902"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28939" y="1828060"/>
        <a:ext cx="13045" cy="13045"/>
      </dsp:txXfrm>
    </dsp:sp>
    <dsp:sp modelId="{B9E1B14B-327B-444D-A273-DE13C4295AAB}">
      <dsp:nvSpPr>
        <dsp:cNvPr id="0" name=""/>
        <dsp:cNvSpPr/>
      </dsp:nvSpPr>
      <dsp:spPr>
        <a:xfrm>
          <a:off x="770269" y="1419862"/>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892515" y="1542108"/>
        <a:ext cx="590255" cy="590255"/>
      </dsp:txXfrm>
    </dsp:sp>
    <dsp:sp modelId="{58FAB902-59EB-43C2-BB1F-656851E7D795}">
      <dsp:nvSpPr>
        <dsp:cNvPr id="0" name=""/>
        <dsp:cNvSpPr/>
      </dsp:nvSpPr>
      <dsp:spPr>
        <a:xfrm rot="13440634">
          <a:off x="1864559" y="1205619"/>
          <a:ext cx="275674" cy="28828"/>
        </a:xfrm>
        <a:custGeom>
          <a:avLst/>
          <a:gdLst/>
          <a:ahLst/>
          <a:cxnLst/>
          <a:rect l="0" t="0" r="0" b="0"/>
          <a:pathLst>
            <a:path>
              <a:moveTo>
                <a:pt x="0" y="14414"/>
              </a:moveTo>
              <a:lnTo>
                <a:pt x="27567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5504" y="1213142"/>
        <a:ext cx="13783" cy="13783"/>
      </dsp:txXfrm>
    </dsp:sp>
    <dsp:sp modelId="{493849B1-7702-4A23-8817-B7FDC372B6FF}">
      <dsp:nvSpPr>
        <dsp:cNvPr id="0" name=""/>
        <dsp:cNvSpPr/>
      </dsp:nvSpPr>
      <dsp:spPr>
        <a:xfrm>
          <a:off x="1185708" y="416905"/>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1307954" y="539151"/>
        <a:ext cx="590255" cy="590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965F-BE8B-4145-8C52-B0F8BAD620A9}">
      <dsp:nvSpPr>
        <dsp:cNvPr id="0" name=""/>
        <dsp:cNvSpPr/>
      </dsp:nvSpPr>
      <dsp:spPr>
        <a:xfrm>
          <a:off x="1865900" y="1116441"/>
          <a:ext cx="1536277" cy="1427576"/>
        </a:xfrm>
        <a:prstGeom prst="ellipse">
          <a:avLst/>
        </a:prstGeom>
        <a:solidFill>
          <a:srgbClr val="317A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Central Office</a:t>
          </a:r>
          <a:endParaRPr lang="en-US" sz="1400" kern="1200" dirty="0">
            <a:latin typeface="Times New Roman" panose="02020603050405020304" pitchFamily="18" charset="0"/>
            <a:cs typeface="Times New Roman" panose="02020603050405020304" pitchFamily="18" charset="0"/>
          </a:endParaRPr>
        </a:p>
      </dsp:txBody>
      <dsp:txXfrm>
        <a:off x="2090883" y="1325505"/>
        <a:ext cx="1086311" cy="1009448"/>
      </dsp:txXfrm>
    </dsp:sp>
    <dsp:sp modelId="{7FD8A484-78A8-4015-B050-ADFFED79488A}">
      <dsp:nvSpPr>
        <dsp:cNvPr id="0" name=""/>
        <dsp:cNvSpPr/>
      </dsp:nvSpPr>
      <dsp:spPr>
        <a:xfrm rot="16131811">
          <a:off x="2476856" y="961932"/>
          <a:ext cx="280486" cy="28828"/>
        </a:xfrm>
        <a:custGeom>
          <a:avLst/>
          <a:gdLst/>
          <a:ahLst/>
          <a:cxnLst/>
          <a:rect l="0" t="0" r="0" b="0"/>
          <a:pathLst>
            <a:path>
              <a:moveTo>
                <a:pt x="0" y="14414"/>
              </a:moveTo>
              <a:lnTo>
                <a:pt x="280486"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10087" y="969334"/>
        <a:ext cx="14024" cy="14024"/>
      </dsp:txXfrm>
    </dsp:sp>
    <dsp:sp modelId="{2BCD0878-7039-4690-BD91-66BFB0DFA83E}">
      <dsp:nvSpPr>
        <dsp:cNvPr id="0" name=""/>
        <dsp:cNvSpPr/>
      </dsp:nvSpPr>
      <dsp:spPr>
        <a:xfrm>
          <a:off x="2188666" y="1466"/>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2310912" y="123712"/>
        <a:ext cx="590255" cy="590255"/>
      </dsp:txXfrm>
    </dsp:sp>
    <dsp:sp modelId="{DF500E75-D6D6-45AC-B845-347008FAE9B4}">
      <dsp:nvSpPr>
        <dsp:cNvPr id="0" name=""/>
        <dsp:cNvSpPr/>
      </dsp:nvSpPr>
      <dsp:spPr>
        <a:xfrm rot="18863386">
          <a:off x="3115247" y="1202961"/>
          <a:ext cx="237455" cy="28828"/>
        </a:xfrm>
        <a:custGeom>
          <a:avLst/>
          <a:gdLst/>
          <a:ahLst/>
          <a:cxnLst/>
          <a:rect l="0" t="0" r="0" b="0"/>
          <a:pathLst>
            <a:path>
              <a:moveTo>
                <a:pt x="0" y="14414"/>
              </a:moveTo>
              <a:lnTo>
                <a:pt x="23745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039" y="1211439"/>
        <a:ext cx="11872" cy="11872"/>
      </dsp:txXfrm>
    </dsp:sp>
    <dsp:sp modelId="{2FC79680-4850-4DDD-B63D-11E7C579A63B}">
      <dsp:nvSpPr>
        <dsp:cNvPr id="0" name=""/>
        <dsp:cNvSpPr/>
      </dsp:nvSpPr>
      <dsp:spPr>
        <a:xfrm>
          <a:off x="3191624" y="416905"/>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313870" y="539151"/>
        <a:ext cx="590255" cy="590255"/>
      </dsp:txXfrm>
    </dsp:sp>
    <dsp:sp modelId="{1F0ACA63-0F02-4BA1-9028-910BDCC5A090}">
      <dsp:nvSpPr>
        <dsp:cNvPr id="0" name=""/>
        <dsp:cNvSpPr/>
      </dsp:nvSpPr>
      <dsp:spPr>
        <a:xfrm rot="17324">
          <a:off x="3402165" y="1820202"/>
          <a:ext cx="204904" cy="28828"/>
        </a:xfrm>
        <a:custGeom>
          <a:avLst/>
          <a:gdLst/>
          <a:ahLst/>
          <a:cxnLst/>
          <a:rect l="0" t="0" r="0" b="0"/>
          <a:pathLst>
            <a:path>
              <a:moveTo>
                <a:pt x="0" y="14414"/>
              </a:moveTo>
              <a:lnTo>
                <a:pt x="20490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9494" y="1829494"/>
        <a:ext cx="10245" cy="10245"/>
      </dsp:txXfrm>
    </dsp:sp>
    <dsp:sp modelId="{256C5C74-098A-496C-BD90-D36575E3A611}">
      <dsp:nvSpPr>
        <dsp:cNvPr id="0" name=""/>
        <dsp:cNvSpPr/>
      </dsp:nvSpPr>
      <dsp:spPr>
        <a:xfrm>
          <a:off x="3607063" y="1419862"/>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729309" y="1542108"/>
        <a:ext cx="590255" cy="590255"/>
      </dsp:txXfrm>
    </dsp:sp>
    <dsp:sp modelId="{DF996320-0979-46EB-BE07-E7D77013703E}">
      <dsp:nvSpPr>
        <dsp:cNvPr id="0" name=""/>
        <dsp:cNvSpPr/>
      </dsp:nvSpPr>
      <dsp:spPr>
        <a:xfrm rot="2760622">
          <a:off x="3109099" y="2436323"/>
          <a:ext cx="247881" cy="28828"/>
        </a:xfrm>
        <a:custGeom>
          <a:avLst/>
          <a:gdLst/>
          <a:ahLst/>
          <a:cxnLst/>
          <a:rect l="0" t="0" r="0" b="0"/>
          <a:pathLst>
            <a:path>
              <a:moveTo>
                <a:pt x="0" y="14414"/>
              </a:moveTo>
              <a:lnTo>
                <a:pt x="247881"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6842" y="2444540"/>
        <a:ext cx="12394" cy="12394"/>
      </dsp:txXfrm>
    </dsp:sp>
    <dsp:sp modelId="{DC76FE83-62EA-424C-8581-49B593DC4588}">
      <dsp:nvSpPr>
        <dsp:cNvPr id="0" name=""/>
        <dsp:cNvSpPr/>
      </dsp:nvSpPr>
      <dsp:spPr>
        <a:xfrm>
          <a:off x="3191624" y="2422820"/>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313870" y="2545066"/>
        <a:ext cx="590255" cy="590255"/>
      </dsp:txXfrm>
    </dsp:sp>
    <dsp:sp modelId="{CABAC9C4-176C-439A-9E25-1EF17F833458}">
      <dsp:nvSpPr>
        <dsp:cNvPr id="0" name=""/>
        <dsp:cNvSpPr/>
      </dsp:nvSpPr>
      <dsp:spPr>
        <a:xfrm rot="5467519">
          <a:off x="2469879" y="2676705"/>
          <a:ext cx="294497" cy="28828"/>
        </a:xfrm>
        <a:custGeom>
          <a:avLst/>
          <a:gdLst/>
          <a:ahLst/>
          <a:cxnLst/>
          <a:rect l="0" t="0" r="0" b="0"/>
          <a:pathLst>
            <a:path>
              <a:moveTo>
                <a:pt x="0" y="14414"/>
              </a:moveTo>
              <a:lnTo>
                <a:pt x="294497"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9766" y="2683757"/>
        <a:ext cx="14724" cy="14724"/>
      </dsp:txXfrm>
    </dsp:sp>
    <dsp:sp modelId="{D22E90A9-FA7A-4FED-A59E-C8FB5D72268D}">
      <dsp:nvSpPr>
        <dsp:cNvPr id="0" name=""/>
        <dsp:cNvSpPr/>
      </dsp:nvSpPr>
      <dsp:spPr>
        <a:xfrm>
          <a:off x="2188666" y="2838259"/>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2310912" y="2960505"/>
        <a:ext cx="590255" cy="590255"/>
      </dsp:txXfrm>
    </dsp:sp>
    <dsp:sp modelId="{44C64802-4522-4147-8B0B-7C61EFAFA5B9}">
      <dsp:nvSpPr>
        <dsp:cNvPr id="0" name=""/>
        <dsp:cNvSpPr/>
      </dsp:nvSpPr>
      <dsp:spPr>
        <a:xfrm rot="8135358">
          <a:off x="1860405" y="2433693"/>
          <a:ext cx="285825" cy="28828"/>
        </a:xfrm>
        <a:custGeom>
          <a:avLst/>
          <a:gdLst/>
          <a:ahLst/>
          <a:cxnLst/>
          <a:rect l="0" t="0" r="0" b="0"/>
          <a:pathLst>
            <a:path>
              <a:moveTo>
                <a:pt x="0" y="14414"/>
              </a:moveTo>
              <a:lnTo>
                <a:pt x="28582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6172" y="2440962"/>
        <a:ext cx="14291" cy="14291"/>
      </dsp:txXfrm>
    </dsp:sp>
    <dsp:sp modelId="{16C77792-D6C5-4692-988D-04E46B6282C6}">
      <dsp:nvSpPr>
        <dsp:cNvPr id="0" name=""/>
        <dsp:cNvSpPr/>
      </dsp:nvSpPr>
      <dsp:spPr>
        <a:xfrm>
          <a:off x="1185708" y="2422820"/>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1307954" y="2545066"/>
        <a:ext cx="590255" cy="590255"/>
      </dsp:txXfrm>
    </dsp:sp>
    <dsp:sp modelId="{59306534-772D-4365-9B4B-E76CB1EFFC10}">
      <dsp:nvSpPr>
        <dsp:cNvPr id="0" name=""/>
        <dsp:cNvSpPr/>
      </dsp:nvSpPr>
      <dsp:spPr>
        <a:xfrm rot="10783346">
          <a:off x="1605010" y="1820168"/>
          <a:ext cx="260902" cy="28828"/>
        </a:xfrm>
        <a:custGeom>
          <a:avLst/>
          <a:gdLst/>
          <a:ahLst/>
          <a:cxnLst/>
          <a:rect l="0" t="0" r="0" b="0"/>
          <a:pathLst>
            <a:path>
              <a:moveTo>
                <a:pt x="0" y="14414"/>
              </a:moveTo>
              <a:lnTo>
                <a:pt x="260902"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28939" y="1828060"/>
        <a:ext cx="13045" cy="13045"/>
      </dsp:txXfrm>
    </dsp:sp>
    <dsp:sp modelId="{B9E1B14B-327B-444D-A273-DE13C4295AAB}">
      <dsp:nvSpPr>
        <dsp:cNvPr id="0" name=""/>
        <dsp:cNvSpPr/>
      </dsp:nvSpPr>
      <dsp:spPr>
        <a:xfrm>
          <a:off x="770269" y="1419862"/>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892515" y="1542108"/>
        <a:ext cx="590255" cy="590255"/>
      </dsp:txXfrm>
    </dsp:sp>
    <dsp:sp modelId="{58FAB902-59EB-43C2-BB1F-656851E7D795}">
      <dsp:nvSpPr>
        <dsp:cNvPr id="0" name=""/>
        <dsp:cNvSpPr/>
      </dsp:nvSpPr>
      <dsp:spPr>
        <a:xfrm rot="13440634">
          <a:off x="1864559" y="1205619"/>
          <a:ext cx="275674" cy="28828"/>
        </a:xfrm>
        <a:custGeom>
          <a:avLst/>
          <a:gdLst/>
          <a:ahLst/>
          <a:cxnLst/>
          <a:rect l="0" t="0" r="0" b="0"/>
          <a:pathLst>
            <a:path>
              <a:moveTo>
                <a:pt x="0" y="14414"/>
              </a:moveTo>
              <a:lnTo>
                <a:pt x="27567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5504" y="1213142"/>
        <a:ext cx="13783" cy="13783"/>
      </dsp:txXfrm>
    </dsp:sp>
    <dsp:sp modelId="{493849B1-7702-4A23-8817-B7FDC372B6FF}">
      <dsp:nvSpPr>
        <dsp:cNvPr id="0" name=""/>
        <dsp:cNvSpPr/>
      </dsp:nvSpPr>
      <dsp:spPr>
        <a:xfrm>
          <a:off x="1185708" y="416905"/>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1307954" y="539151"/>
        <a:ext cx="590255" cy="590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965F-BE8B-4145-8C52-B0F8BAD620A9}">
      <dsp:nvSpPr>
        <dsp:cNvPr id="0" name=""/>
        <dsp:cNvSpPr/>
      </dsp:nvSpPr>
      <dsp:spPr>
        <a:xfrm>
          <a:off x="1865900" y="1116441"/>
          <a:ext cx="1536277" cy="1427576"/>
        </a:xfrm>
        <a:prstGeom prst="ellipse">
          <a:avLst/>
        </a:prstGeom>
        <a:solidFill>
          <a:srgbClr val="317A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Central Office</a:t>
          </a:r>
          <a:endParaRPr lang="en-US" sz="1400" kern="1200" dirty="0">
            <a:latin typeface="Times New Roman" panose="02020603050405020304" pitchFamily="18" charset="0"/>
            <a:cs typeface="Times New Roman" panose="02020603050405020304" pitchFamily="18" charset="0"/>
          </a:endParaRPr>
        </a:p>
      </dsp:txBody>
      <dsp:txXfrm>
        <a:off x="2090883" y="1325505"/>
        <a:ext cx="1086311" cy="1009448"/>
      </dsp:txXfrm>
    </dsp:sp>
    <dsp:sp modelId="{7FD8A484-78A8-4015-B050-ADFFED79488A}">
      <dsp:nvSpPr>
        <dsp:cNvPr id="0" name=""/>
        <dsp:cNvSpPr/>
      </dsp:nvSpPr>
      <dsp:spPr>
        <a:xfrm rot="16131811">
          <a:off x="2476856" y="961932"/>
          <a:ext cx="280486" cy="28828"/>
        </a:xfrm>
        <a:custGeom>
          <a:avLst/>
          <a:gdLst/>
          <a:ahLst/>
          <a:cxnLst/>
          <a:rect l="0" t="0" r="0" b="0"/>
          <a:pathLst>
            <a:path>
              <a:moveTo>
                <a:pt x="0" y="14414"/>
              </a:moveTo>
              <a:lnTo>
                <a:pt x="280486"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10087" y="969334"/>
        <a:ext cx="14024" cy="14024"/>
      </dsp:txXfrm>
    </dsp:sp>
    <dsp:sp modelId="{2BCD0878-7039-4690-BD91-66BFB0DFA83E}">
      <dsp:nvSpPr>
        <dsp:cNvPr id="0" name=""/>
        <dsp:cNvSpPr/>
      </dsp:nvSpPr>
      <dsp:spPr>
        <a:xfrm>
          <a:off x="2188666" y="1466"/>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2310912" y="123712"/>
        <a:ext cx="590255" cy="590255"/>
      </dsp:txXfrm>
    </dsp:sp>
    <dsp:sp modelId="{DF500E75-D6D6-45AC-B845-347008FAE9B4}">
      <dsp:nvSpPr>
        <dsp:cNvPr id="0" name=""/>
        <dsp:cNvSpPr/>
      </dsp:nvSpPr>
      <dsp:spPr>
        <a:xfrm rot="18863386">
          <a:off x="3115247" y="1202961"/>
          <a:ext cx="237455" cy="28828"/>
        </a:xfrm>
        <a:custGeom>
          <a:avLst/>
          <a:gdLst/>
          <a:ahLst/>
          <a:cxnLst/>
          <a:rect l="0" t="0" r="0" b="0"/>
          <a:pathLst>
            <a:path>
              <a:moveTo>
                <a:pt x="0" y="14414"/>
              </a:moveTo>
              <a:lnTo>
                <a:pt x="23745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8039" y="1211439"/>
        <a:ext cx="11872" cy="11872"/>
      </dsp:txXfrm>
    </dsp:sp>
    <dsp:sp modelId="{2FC79680-4850-4DDD-B63D-11E7C579A63B}">
      <dsp:nvSpPr>
        <dsp:cNvPr id="0" name=""/>
        <dsp:cNvSpPr/>
      </dsp:nvSpPr>
      <dsp:spPr>
        <a:xfrm>
          <a:off x="3191624" y="416905"/>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313870" y="539151"/>
        <a:ext cx="590255" cy="590255"/>
      </dsp:txXfrm>
    </dsp:sp>
    <dsp:sp modelId="{1F0ACA63-0F02-4BA1-9028-910BDCC5A090}">
      <dsp:nvSpPr>
        <dsp:cNvPr id="0" name=""/>
        <dsp:cNvSpPr/>
      </dsp:nvSpPr>
      <dsp:spPr>
        <a:xfrm rot="17324">
          <a:off x="3402165" y="1820202"/>
          <a:ext cx="204904" cy="28828"/>
        </a:xfrm>
        <a:custGeom>
          <a:avLst/>
          <a:gdLst/>
          <a:ahLst/>
          <a:cxnLst/>
          <a:rect l="0" t="0" r="0" b="0"/>
          <a:pathLst>
            <a:path>
              <a:moveTo>
                <a:pt x="0" y="14414"/>
              </a:moveTo>
              <a:lnTo>
                <a:pt x="20490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99494" y="1829494"/>
        <a:ext cx="10245" cy="10245"/>
      </dsp:txXfrm>
    </dsp:sp>
    <dsp:sp modelId="{256C5C74-098A-496C-BD90-D36575E3A611}">
      <dsp:nvSpPr>
        <dsp:cNvPr id="0" name=""/>
        <dsp:cNvSpPr/>
      </dsp:nvSpPr>
      <dsp:spPr>
        <a:xfrm>
          <a:off x="3607063" y="1419862"/>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729309" y="1542108"/>
        <a:ext cx="590255" cy="590255"/>
      </dsp:txXfrm>
    </dsp:sp>
    <dsp:sp modelId="{DF996320-0979-46EB-BE07-E7D77013703E}">
      <dsp:nvSpPr>
        <dsp:cNvPr id="0" name=""/>
        <dsp:cNvSpPr/>
      </dsp:nvSpPr>
      <dsp:spPr>
        <a:xfrm rot="2760622">
          <a:off x="3109099" y="2436323"/>
          <a:ext cx="247881" cy="28828"/>
        </a:xfrm>
        <a:custGeom>
          <a:avLst/>
          <a:gdLst/>
          <a:ahLst/>
          <a:cxnLst/>
          <a:rect l="0" t="0" r="0" b="0"/>
          <a:pathLst>
            <a:path>
              <a:moveTo>
                <a:pt x="0" y="14414"/>
              </a:moveTo>
              <a:lnTo>
                <a:pt x="247881"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26842" y="2444540"/>
        <a:ext cx="12394" cy="12394"/>
      </dsp:txXfrm>
    </dsp:sp>
    <dsp:sp modelId="{DC76FE83-62EA-424C-8581-49B593DC4588}">
      <dsp:nvSpPr>
        <dsp:cNvPr id="0" name=""/>
        <dsp:cNvSpPr/>
      </dsp:nvSpPr>
      <dsp:spPr>
        <a:xfrm>
          <a:off x="3191624" y="2422820"/>
          <a:ext cx="834747" cy="83474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Research Network</a:t>
          </a:r>
          <a:endParaRPr lang="en-US" sz="1200" kern="1200" dirty="0">
            <a:latin typeface="Times New Roman" panose="02020603050405020304" pitchFamily="18" charset="0"/>
            <a:cs typeface="Times New Roman" panose="02020603050405020304" pitchFamily="18" charset="0"/>
          </a:endParaRPr>
        </a:p>
      </dsp:txBody>
      <dsp:txXfrm>
        <a:off x="3313870" y="2545066"/>
        <a:ext cx="590255" cy="590255"/>
      </dsp:txXfrm>
    </dsp:sp>
    <dsp:sp modelId="{CABAC9C4-176C-439A-9E25-1EF17F833458}">
      <dsp:nvSpPr>
        <dsp:cNvPr id="0" name=""/>
        <dsp:cNvSpPr/>
      </dsp:nvSpPr>
      <dsp:spPr>
        <a:xfrm rot="5467519">
          <a:off x="2469879" y="2676705"/>
          <a:ext cx="294497" cy="28828"/>
        </a:xfrm>
        <a:custGeom>
          <a:avLst/>
          <a:gdLst/>
          <a:ahLst/>
          <a:cxnLst/>
          <a:rect l="0" t="0" r="0" b="0"/>
          <a:pathLst>
            <a:path>
              <a:moveTo>
                <a:pt x="0" y="14414"/>
              </a:moveTo>
              <a:lnTo>
                <a:pt x="294497"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9766" y="2683757"/>
        <a:ext cx="14724" cy="14724"/>
      </dsp:txXfrm>
    </dsp:sp>
    <dsp:sp modelId="{D22E90A9-FA7A-4FED-A59E-C8FB5D72268D}">
      <dsp:nvSpPr>
        <dsp:cNvPr id="0" name=""/>
        <dsp:cNvSpPr/>
      </dsp:nvSpPr>
      <dsp:spPr>
        <a:xfrm>
          <a:off x="2188666" y="2838259"/>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2310912" y="2960505"/>
        <a:ext cx="590255" cy="590255"/>
      </dsp:txXfrm>
    </dsp:sp>
    <dsp:sp modelId="{44C64802-4522-4147-8B0B-7C61EFAFA5B9}">
      <dsp:nvSpPr>
        <dsp:cNvPr id="0" name=""/>
        <dsp:cNvSpPr/>
      </dsp:nvSpPr>
      <dsp:spPr>
        <a:xfrm rot="8135358">
          <a:off x="1860405" y="2433693"/>
          <a:ext cx="285825" cy="28828"/>
        </a:xfrm>
        <a:custGeom>
          <a:avLst/>
          <a:gdLst/>
          <a:ahLst/>
          <a:cxnLst/>
          <a:rect l="0" t="0" r="0" b="0"/>
          <a:pathLst>
            <a:path>
              <a:moveTo>
                <a:pt x="0" y="14414"/>
              </a:moveTo>
              <a:lnTo>
                <a:pt x="285825"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6172" y="2440962"/>
        <a:ext cx="14291" cy="14291"/>
      </dsp:txXfrm>
    </dsp:sp>
    <dsp:sp modelId="{16C77792-D6C5-4692-988D-04E46B6282C6}">
      <dsp:nvSpPr>
        <dsp:cNvPr id="0" name=""/>
        <dsp:cNvSpPr/>
      </dsp:nvSpPr>
      <dsp:spPr>
        <a:xfrm>
          <a:off x="1185708" y="2422820"/>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1307954" y="2545066"/>
        <a:ext cx="590255" cy="590255"/>
      </dsp:txXfrm>
    </dsp:sp>
    <dsp:sp modelId="{59306534-772D-4365-9B4B-E76CB1EFFC10}">
      <dsp:nvSpPr>
        <dsp:cNvPr id="0" name=""/>
        <dsp:cNvSpPr/>
      </dsp:nvSpPr>
      <dsp:spPr>
        <a:xfrm rot="10783346">
          <a:off x="1605010" y="1820168"/>
          <a:ext cx="260902" cy="28828"/>
        </a:xfrm>
        <a:custGeom>
          <a:avLst/>
          <a:gdLst/>
          <a:ahLst/>
          <a:cxnLst/>
          <a:rect l="0" t="0" r="0" b="0"/>
          <a:pathLst>
            <a:path>
              <a:moveTo>
                <a:pt x="0" y="14414"/>
              </a:moveTo>
              <a:lnTo>
                <a:pt x="260902"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28939" y="1828060"/>
        <a:ext cx="13045" cy="13045"/>
      </dsp:txXfrm>
    </dsp:sp>
    <dsp:sp modelId="{B9E1B14B-327B-444D-A273-DE13C4295AAB}">
      <dsp:nvSpPr>
        <dsp:cNvPr id="0" name=""/>
        <dsp:cNvSpPr/>
      </dsp:nvSpPr>
      <dsp:spPr>
        <a:xfrm>
          <a:off x="770269" y="1419862"/>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892515" y="1542108"/>
        <a:ext cx="590255" cy="590255"/>
      </dsp:txXfrm>
    </dsp:sp>
    <dsp:sp modelId="{58FAB902-59EB-43C2-BB1F-656851E7D795}">
      <dsp:nvSpPr>
        <dsp:cNvPr id="0" name=""/>
        <dsp:cNvSpPr/>
      </dsp:nvSpPr>
      <dsp:spPr>
        <a:xfrm rot="13440634">
          <a:off x="1864559" y="1205619"/>
          <a:ext cx="275674" cy="28828"/>
        </a:xfrm>
        <a:custGeom>
          <a:avLst/>
          <a:gdLst/>
          <a:ahLst/>
          <a:cxnLst/>
          <a:rect l="0" t="0" r="0" b="0"/>
          <a:pathLst>
            <a:path>
              <a:moveTo>
                <a:pt x="0" y="14414"/>
              </a:moveTo>
              <a:lnTo>
                <a:pt x="275674" y="144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5504" y="1213142"/>
        <a:ext cx="13783" cy="13783"/>
      </dsp:txXfrm>
    </dsp:sp>
    <dsp:sp modelId="{493849B1-7702-4A23-8817-B7FDC372B6FF}">
      <dsp:nvSpPr>
        <dsp:cNvPr id="0" name=""/>
        <dsp:cNvSpPr/>
      </dsp:nvSpPr>
      <dsp:spPr>
        <a:xfrm>
          <a:off x="1185708" y="416905"/>
          <a:ext cx="834747" cy="83474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National Node</a:t>
          </a:r>
          <a:endParaRPr lang="en-US" sz="1200" kern="1200" dirty="0">
            <a:latin typeface="Times New Roman" panose="02020603050405020304" pitchFamily="18" charset="0"/>
            <a:cs typeface="Times New Roman" panose="02020603050405020304" pitchFamily="18" charset="0"/>
          </a:endParaRPr>
        </a:p>
      </dsp:txBody>
      <dsp:txXfrm>
        <a:off x="1307954" y="539151"/>
        <a:ext cx="590255" cy="590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xmlns="" id="{C798D227-4CB8-42F0-81E3-F12334389F4A}"/>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xmlns="" id="{CC70C5E4-46AF-4F00-BB1B-EEFEEC022444}"/>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DADA69C9-D5CC-4B7F-9F19-F3FEB761BFF3}" type="datetimeFigureOut">
              <a:rPr lang="pt-PT" smtClean="0"/>
              <a:t>12-11-2019</a:t>
            </a:fld>
            <a:endParaRPr lang="pt-PT"/>
          </a:p>
        </p:txBody>
      </p:sp>
      <p:sp>
        <p:nvSpPr>
          <p:cNvPr id="4" name="Marcador de Posição do Rodapé 3">
            <a:extLst>
              <a:ext uri="{FF2B5EF4-FFF2-40B4-BE49-F238E27FC236}">
                <a16:creationId xmlns:a16="http://schemas.microsoft.com/office/drawing/2014/main" xmlns="" id="{0A37B379-8FE1-486F-8B7D-6631F78C063F}"/>
              </a:ext>
            </a:extLst>
          </p:cNvPr>
          <p:cNvSpPr>
            <a:spLocks noGrp="1"/>
          </p:cNvSpPr>
          <p:nvPr>
            <p:ph type="ftr" sz="quarter" idx="2"/>
          </p:nvPr>
        </p:nvSpPr>
        <p:spPr>
          <a:xfrm>
            <a:off x="0" y="9377319"/>
            <a:ext cx="2889938" cy="49534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xmlns="" id="{182F7130-5C0C-4F6F-A070-5E3DC89F0FDE}"/>
              </a:ext>
            </a:extLst>
          </p:cNvPr>
          <p:cNvSpPr>
            <a:spLocks noGrp="1"/>
          </p:cNvSpPr>
          <p:nvPr>
            <p:ph type="sldNum" sz="quarter" idx="3"/>
          </p:nvPr>
        </p:nvSpPr>
        <p:spPr>
          <a:xfrm>
            <a:off x="3777607" y="9377319"/>
            <a:ext cx="2889938" cy="495347"/>
          </a:xfrm>
          <a:prstGeom prst="rect">
            <a:avLst/>
          </a:prstGeom>
        </p:spPr>
        <p:txBody>
          <a:bodyPr vert="horz" lIns="91440" tIns="45720" rIns="91440" bIns="45720" rtlCol="0" anchor="b"/>
          <a:lstStyle>
            <a:lvl1pPr algn="r">
              <a:defRPr sz="1200"/>
            </a:lvl1pPr>
          </a:lstStyle>
          <a:p>
            <a:fld id="{0038F197-65A2-4E8B-AA83-763E192D26F5}" type="slidenum">
              <a:rPr lang="pt-PT" smtClean="0"/>
              <a:t>‹#›</a:t>
            </a:fld>
            <a:endParaRPr lang="pt-PT"/>
          </a:p>
        </p:txBody>
      </p:sp>
    </p:spTree>
    <p:extLst>
      <p:ext uri="{BB962C8B-B14F-4D97-AF65-F5344CB8AC3E}">
        <p14:creationId xmlns:p14="http://schemas.microsoft.com/office/powerpoint/2010/main" val="329780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B8E218B3-742E-4ABF-A1BC-98E6F4DFAD6A}" type="datetimeFigureOut">
              <a:rPr lang="pt-PT" smtClean="0"/>
              <a:t>12-11-2019</a:t>
            </a:fld>
            <a:endParaRPr lang="pt-PT"/>
          </a:p>
        </p:txBody>
      </p:sp>
      <p:sp>
        <p:nvSpPr>
          <p:cNvPr id="4" name="Marcador de Posição da Imagem do Diapositivo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66909" y="4751221"/>
            <a:ext cx="5335270" cy="3887361"/>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vl1pPr>
          </a:lstStyle>
          <a:p>
            <a:fld id="{2872B1F3-667F-4988-8CCF-60618F5C4C6A}" type="slidenum">
              <a:rPr lang="pt-PT" smtClean="0"/>
              <a:t>‹#›</a:t>
            </a:fld>
            <a:endParaRPr lang="pt-PT"/>
          </a:p>
        </p:txBody>
      </p:sp>
    </p:spTree>
    <p:extLst>
      <p:ext uri="{BB962C8B-B14F-4D97-AF65-F5344CB8AC3E}">
        <p14:creationId xmlns:p14="http://schemas.microsoft.com/office/powerpoint/2010/main" val="201662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pPr marL="0" indent="0">
              <a:buFont typeface="Symbol" panose="05050102010706020507" pitchFamily="18" charset="2"/>
              <a:buNone/>
            </a:pPr>
            <a:r>
              <a:rPr lang="en-GB" u="sng" baseline="0" dirty="0" smtClean="0"/>
              <a:t>Central activities</a:t>
            </a:r>
            <a:r>
              <a:rPr lang="en-GB" baseline="0" dirty="0" smtClean="0"/>
              <a:t>: </a:t>
            </a:r>
          </a:p>
          <a:p>
            <a:r>
              <a:rPr lang="en-GB" baseline="0" dirty="0" smtClean="0"/>
              <a:t>guide, support, monitor, evaluate project progress: scientific support for project development, reporting and reformulation; capacity building: estimated number of capacity building projects per year(3-6); health reporting: 5-10 four yearly policy reports by 5-10 research networks; two large EU-wide data collecting efforts per year; costs(rooms, lunches…)per project meeting; travel &amp; substances; HI and data schooling/training programs; I-models; yearly conference health information. </a:t>
            </a:r>
            <a:endParaRPr lang="nl-BE" baseline="0" dirty="0" smtClean="0"/>
          </a:p>
        </p:txBody>
      </p:sp>
    </p:spTree>
    <p:extLst>
      <p:ext uri="{BB962C8B-B14F-4D97-AF65-F5344CB8AC3E}">
        <p14:creationId xmlns:p14="http://schemas.microsoft.com/office/powerpoint/2010/main" val="2915809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smtClean="0"/>
              <a:t>Individual level data: anonymized or </a:t>
            </a:r>
            <a:r>
              <a:rPr lang="en-GB" dirty="0" err="1" smtClean="0"/>
              <a:t>pseudonymized</a:t>
            </a:r>
            <a:endParaRPr lang="en-GB" dirty="0" smtClean="0"/>
          </a:p>
          <a:p>
            <a:endParaRPr lang="en-GB" dirty="0" smtClean="0"/>
          </a:p>
          <a:p>
            <a:r>
              <a:rPr lang="en-GB" dirty="0" smtClean="0"/>
              <a:t>Compliance with </a:t>
            </a:r>
            <a:r>
              <a:rPr lang="fi-FI" sz="1200" b="1" i="0" kern="1200" dirty="0" smtClean="0">
                <a:solidFill>
                  <a:schemeClr val="tx1"/>
                </a:solidFill>
                <a:effectLst/>
                <a:latin typeface="+mn-lt"/>
                <a:ea typeface="+mn-ea"/>
                <a:cs typeface="+mn-cs"/>
              </a:rPr>
              <a:t>General Data </a:t>
            </a:r>
            <a:r>
              <a:rPr lang="fi-FI" sz="1200" b="1" i="0" kern="1200" dirty="0" err="1" smtClean="0">
                <a:solidFill>
                  <a:schemeClr val="tx1"/>
                </a:solidFill>
                <a:effectLst/>
                <a:latin typeface="+mn-lt"/>
                <a:ea typeface="+mn-ea"/>
                <a:cs typeface="+mn-cs"/>
              </a:rPr>
              <a:t>Protection</a:t>
            </a:r>
            <a:r>
              <a:rPr lang="fi-FI" sz="1200" b="1" i="0" kern="1200" dirty="0" smtClean="0">
                <a:solidFill>
                  <a:schemeClr val="tx1"/>
                </a:solidFill>
                <a:effectLst/>
                <a:latin typeface="+mn-lt"/>
                <a:ea typeface="+mn-ea"/>
                <a:cs typeface="+mn-cs"/>
              </a:rPr>
              <a:t> </a:t>
            </a:r>
            <a:r>
              <a:rPr lang="fi-FI" sz="1200" b="1" i="0" kern="1200" dirty="0" err="1" smtClean="0">
                <a:solidFill>
                  <a:schemeClr val="tx1"/>
                </a:solidFill>
                <a:effectLst/>
                <a:latin typeface="+mn-lt"/>
                <a:ea typeface="+mn-ea"/>
                <a:cs typeface="+mn-cs"/>
              </a:rPr>
              <a:t>Regulation</a:t>
            </a:r>
            <a:endParaRPr lang="en-GB"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83530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10"/>
          </p:nvPr>
        </p:nvSpPr>
        <p:spPr/>
        <p:txBody>
          <a:bodyPr/>
          <a:lstStyle/>
          <a:p>
            <a:fld id="{F7C8DC38-513D-4089-9ADA-B07D03722263}" type="slidenum">
              <a:rPr lang="fi-FI"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90861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14</a:t>
            </a:fld>
            <a:endParaRPr lang="en-GB"/>
          </a:p>
        </p:txBody>
      </p:sp>
    </p:spTree>
    <p:extLst>
      <p:ext uri="{BB962C8B-B14F-4D97-AF65-F5344CB8AC3E}">
        <p14:creationId xmlns:p14="http://schemas.microsoft.com/office/powerpoint/2010/main" val="295615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73063" y="1233488"/>
            <a:ext cx="5922962" cy="3332162"/>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15</a:t>
            </a:fld>
            <a:endParaRPr lang="en-GB"/>
          </a:p>
        </p:txBody>
      </p:sp>
    </p:spTree>
    <p:extLst>
      <p:ext uri="{BB962C8B-B14F-4D97-AF65-F5344CB8AC3E}">
        <p14:creationId xmlns:p14="http://schemas.microsoft.com/office/powerpoint/2010/main" val="208499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72B1F3-667F-4988-8CCF-60618F5C4C6A}" type="slidenum">
              <a:rPr lang="pt-PT" smtClean="0"/>
              <a:t>16</a:t>
            </a:fld>
            <a:endParaRPr lang="pt-PT"/>
          </a:p>
        </p:txBody>
      </p:sp>
    </p:spTree>
    <p:extLst>
      <p:ext uri="{BB962C8B-B14F-4D97-AF65-F5344CB8AC3E}">
        <p14:creationId xmlns:p14="http://schemas.microsoft.com/office/powerpoint/2010/main" val="1390210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nl-BE" baseline="0" dirty="0" smtClean="0"/>
              <a:t>Research Networks:</a:t>
            </a:r>
          </a:p>
          <a:p>
            <a:r>
              <a:rPr lang="nl-BE" baseline="0" dirty="0" smtClean="0"/>
              <a:t>IDB= </a:t>
            </a:r>
            <a:r>
              <a:rPr lang="en-US" baseline="0" noProof="0" dirty="0" smtClean="0"/>
              <a:t>injury</a:t>
            </a:r>
            <a:r>
              <a:rPr lang="nl-BE" baseline="0" dirty="0" smtClean="0"/>
              <a:t> data base</a:t>
            </a:r>
          </a:p>
          <a:p>
            <a:pPr marL="0" algn="l" defTabSz="914400" rtl="0" eaLnBrk="1" latinLnBrk="0" hangingPunct="1"/>
            <a:r>
              <a:rPr lang="nl-BE" baseline="0" dirty="0" smtClean="0"/>
              <a:t>ECHI=</a:t>
            </a:r>
            <a:r>
              <a:rPr lang="en-US" baseline="0" dirty="0" smtClean="0"/>
              <a:t>The </a:t>
            </a:r>
            <a:r>
              <a:rPr lang="en-US" sz="1200" kern="1200" baseline="0" dirty="0" smtClean="0">
                <a:solidFill>
                  <a:schemeClr val="tx1"/>
                </a:solidFill>
                <a:latin typeface="+mn-lt"/>
                <a:ea typeface="+mn-ea"/>
                <a:cs typeface="+mn-cs"/>
              </a:rPr>
              <a:t>European Core Health Indicators initiative</a:t>
            </a:r>
          </a:p>
          <a:p>
            <a:pPr marL="0" algn="l" defTabSz="914400" rtl="0" eaLnBrk="1" latinLnBrk="0" hangingPunct="1"/>
            <a:r>
              <a:rPr lang="en-US" sz="1200" kern="1200" baseline="0" dirty="0" smtClean="0">
                <a:solidFill>
                  <a:schemeClr val="tx1"/>
                </a:solidFill>
                <a:latin typeface="+mn-lt"/>
                <a:ea typeface="+mn-ea"/>
                <a:cs typeface="+mn-cs"/>
              </a:rPr>
              <a:t>ECHO=EUROPEAN COLLABORATIVE FOR HEALTHCARE OPTIMIZATION </a:t>
            </a:r>
          </a:p>
          <a:p>
            <a:pPr marL="0" algn="l" defTabSz="914400" rtl="0" eaLnBrk="1" latinLnBrk="0" hangingPunct="1"/>
            <a:r>
              <a:rPr lang="en-US" sz="1200" kern="1200" baseline="0" dirty="0" smtClean="0">
                <a:solidFill>
                  <a:schemeClr val="tx1"/>
                </a:solidFill>
                <a:latin typeface="+mn-lt"/>
                <a:ea typeface="+mn-ea"/>
                <a:cs typeface="+mn-cs"/>
              </a:rPr>
              <a:t>EHES=European health examination survey</a:t>
            </a:r>
          </a:p>
          <a:p>
            <a:pPr marL="0" algn="l" defTabSz="914400" rtl="0" eaLnBrk="1" latinLnBrk="0" hangingPunct="1"/>
            <a:r>
              <a:rPr lang="en-US" sz="1200" kern="1200" baseline="0" dirty="0" err="1" smtClean="0">
                <a:solidFill>
                  <a:schemeClr val="tx1"/>
                </a:solidFill>
                <a:latin typeface="+mn-lt"/>
                <a:ea typeface="+mn-ea"/>
                <a:cs typeface="+mn-cs"/>
              </a:rPr>
              <a:t>EuroPeristat</a:t>
            </a:r>
            <a:r>
              <a:rPr lang="en-US" sz="1200" kern="1200" baseline="0" dirty="0" smtClean="0">
                <a:solidFill>
                  <a:schemeClr val="tx1"/>
                </a:solidFill>
                <a:latin typeface="+mn-lt"/>
                <a:ea typeface="+mn-ea"/>
                <a:cs typeface="+mn-cs"/>
              </a:rPr>
              <a:t>=</a:t>
            </a:r>
          </a:p>
          <a:p>
            <a:pPr marL="0" algn="l" defTabSz="914400" rtl="0" eaLnBrk="1" latinLnBrk="0" hangingPunct="1"/>
            <a:r>
              <a:rPr lang="en-US" sz="1200" kern="1200" baseline="0" dirty="0" smtClean="0">
                <a:solidFill>
                  <a:schemeClr val="tx1"/>
                </a:solidFill>
                <a:latin typeface="+mn-lt"/>
                <a:ea typeface="+mn-ea"/>
                <a:cs typeface="+mn-cs"/>
              </a:rPr>
              <a:t>EHLEIS= European Health &amp; Life Expectancy Information System</a:t>
            </a:r>
            <a:endParaRPr lang="nl-BE"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E1BD3F6-36CF-44DB-B9C3-EEE6E2A8A211}" type="slidenum">
              <a:rPr lang="en-GB" smtClean="0"/>
              <a:t>18</a:t>
            </a:fld>
            <a:endParaRPr lang="en-GB"/>
          </a:p>
        </p:txBody>
      </p:sp>
    </p:spTree>
    <p:extLst>
      <p:ext uri="{BB962C8B-B14F-4D97-AF65-F5344CB8AC3E}">
        <p14:creationId xmlns:p14="http://schemas.microsoft.com/office/powerpoint/2010/main" val="150734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nl-BE" baseline="0" dirty="0" smtClean="0"/>
          </a:p>
        </p:txBody>
      </p:sp>
      <p:sp>
        <p:nvSpPr>
          <p:cNvPr id="4" name="Slide Number Placeholder 3"/>
          <p:cNvSpPr>
            <a:spLocks noGrp="1"/>
          </p:cNvSpPr>
          <p:nvPr>
            <p:ph type="sldNum" sz="quarter" idx="10"/>
          </p:nvPr>
        </p:nvSpPr>
        <p:spPr/>
        <p:txBody>
          <a:bodyPr/>
          <a:lstStyle/>
          <a:p>
            <a:fld id="{7E1BD3F6-36CF-44DB-B9C3-EEE6E2A8A211}" type="slidenum">
              <a:rPr lang="en-GB" smtClean="0"/>
              <a:t>19</a:t>
            </a:fld>
            <a:endParaRPr lang="en-GB"/>
          </a:p>
        </p:txBody>
      </p:sp>
    </p:spTree>
    <p:extLst>
      <p:ext uri="{BB962C8B-B14F-4D97-AF65-F5344CB8AC3E}">
        <p14:creationId xmlns:p14="http://schemas.microsoft.com/office/powerpoint/2010/main" val="180785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pPr marL="171741" indent="-171741">
              <a:buFont typeface="Symbol" panose="05050102010706020507" pitchFamily="18" charset="2"/>
              <a:buChar char="Þ"/>
            </a:pPr>
            <a:r>
              <a:rPr lang="en-US" b="1" baseline="0" dirty="0" smtClean="0"/>
              <a:t>Here you can say that potential (depending on the country) the NPHIs can coordinate or facilitate as NN in countries</a:t>
            </a:r>
            <a:endParaRPr lang="nl-BE" baseline="0" dirty="0" smtClean="0"/>
          </a:p>
        </p:txBody>
      </p:sp>
      <p:sp>
        <p:nvSpPr>
          <p:cNvPr id="4" name="Slide Number Placeholder 3"/>
          <p:cNvSpPr>
            <a:spLocks noGrp="1"/>
          </p:cNvSpPr>
          <p:nvPr>
            <p:ph type="sldNum" sz="quarter" idx="10"/>
          </p:nvPr>
        </p:nvSpPr>
        <p:spPr/>
        <p:txBody>
          <a:bodyPr/>
          <a:lstStyle/>
          <a:p>
            <a:fld id="{7E1BD3F6-36CF-44DB-B9C3-EEE6E2A8A211}" type="slidenum">
              <a:rPr lang="en-GB" smtClean="0"/>
              <a:t>3</a:t>
            </a:fld>
            <a:endParaRPr lang="en-GB"/>
          </a:p>
        </p:txBody>
      </p:sp>
    </p:spTree>
    <p:extLst>
      <p:ext uri="{BB962C8B-B14F-4D97-AF65-F5344CB8AC3E}">
        <p14:creationId xmlns:p14="http://schemas.microsoft.com/office/powerpoint/2010/main" val="281449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pPr lvl="1">
              <a:buFont typeface="Arial" panose="020B0604020202020204" pitchFamily="34" charset="0"/>
              <a:buNone/>
            </a:pPr>
            <a:endParaRPr lang="en-US" sz="2200" dirty="0" smtClean="0"/>
          </a:p>
        </p:txBody>
      </p:sp>
    </p:spTree>
    <p:extLst>
      <p:ext uri="{BB962C8B-B14F-4D97-AF65-F5344CB8AC3E}">
        <p14:creationId xmlns:p14="http://schemas.microsoft.com/office/powerpoint/2010/main" val="277942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dirty="0" smtClean="0"/>
              <a:t>* Or presenting InfAct at an already existing meeting</a:t>
            </a:r>
            <a:r>
              <a:rPr lang="en-GB" baseline="0" dirty="0" smtClean="0"/>
              <a:t> (2 out of the 7)</a:t>
            </a:r>
            <a:endParaRPr lang="en-GB" dirty="0" smtClean="0"/>
          </a:p>
          <a:p>
            <a:r>
              <a:rPr lang="en-GB" dirty="0" smtClean="0"/>
              <a:t>(16/05/2019</a:t>
            </a:r>
          </a:p>
          <a:p>
            <a:r>
              <a:rPr lang="en-GB" dirty="0" smtClean="0"/>
              <a:t>To note that all think it was beneficial!</a:t>
            </a:r>
          </a:p>
          <a:p>
            <a:endParaRPr lang="en-GB" dirty="0"/>
          </a:p>
        </p:txBody>
      </p:sp>
      <p:sp>
        <p:nvSpPr>
          <p:cNvPr id="4" name="Slide Number Placeholder 3"/>
          <p:cNvSpPr>
            <a:spLocks noGrp="1"/>
          </p:cNvSpPr>
          <p:nvPr>
            <p:ph type="sldNum" sz="quarter" idx="10"/>
          </p:nvPr>
        </p:nvSpPr>
        <p:spPr/>
        <p:txBody>
          <a:bodyPr/>
          <a:lstStyle/>
          <a:p>
            <a:fld id="{98007770-E68F-46EE-9343-79FA6089A64D}" type="slidenum">
              <a:rPr lang="en-GB" smtClean="0"/>
              <a:t>5</a:t>
            </a:fld>
            <a:endParaRPr lang="en-GB"/>
          </a:p>
        </p:txBody>
      </p:sp>
    </p:spTree>
    <p:extLst>
      <p:ext uri="{BB962C8B-B14F-4D97-AF65-F5344CB8AC3E}">
        <p14:creationId xmlns:p14="http://schemas.microsoft.com/office/powerpoint/2010/main" val="151785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Findata </a:t>
            </a:r>
            <a:r>
              <a:rPr lang="fi-FI" baseline="0" dirty="0" err="1" smtClean="0"/>
              <a:t>wi</a:t>
            </a:r>
            <a:r>
              <a:rPr lang="fi-FI" dirty="0" err="1" smtClean="0"/>
              <a:t>ll</a:t>
            </a:r>
            <a:r>
              <a:rPr lang="fi-FI" dirty="0" smtClean="0"/>
              <a:t> </a:t>
            </a:r>
            <a:r>
              <a:rPr lang="fi-FI" dirty="0" err="1" smtClean="0"/>
              <a:t>be</a:t>
            </a:r>
            <a:r>
              <a:rPr lang="fi-FI" dirty="0" smtClean="0"/>
              <a:t> </a:t>
            </a:r>
            <a:r>
              <a:rPr lang="fi-FI" dirty="0" err="1" smtClean="0"/>
              <a:t>operational</a:t>
            </a:r>
            <a:r>
              <a:rPr lang="fi-FI" baseline="0" dirty="0" smtClean="0"/>
              <a:t> in 2020 and </a:t>
            </a:r>
            <a:r>
              <a:rPr lang="en-US" sz="1200" b="0" i="0" kern="1200" dirty="0" smtClean="0">
                <a:solidFill>
                  <a:schemeClr val="tx1"/>
                </a:solidFill>
                <a:effectLst/>
                <a:latin typeface="+mn-lt"/>
                <a:ea typeface="+mn-ea"/>
                <a:cs typeface="+mn-cs"/>
              </a:rPr>
              <a:t>starts operations in stages.</a:t>
            </a:r>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7</a:t>
            </a:fld>
            <a:endParaRPr lang="en-GB"/>
          </a:p>
        </p:txBody>
      </p:sp>
    </p:spTree>
    <p:extLst>
      <p:ext uri="{BB962C8B-B14F-4D97-AF65-F5344CB8AC3E}">
        <p14:creationId xmlns:p14="http://schemas.microsoft.com/office/powerpoint/2010/main" val="266696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2700"/>
              </a:lnSpc>
            </a:pPr>
            <a:endParaRPr lang="en-GB" sz="1200" dirty="0">
              <a:solidFill>
                <a:schemeClr val="bg1"/>
              </a:solidFill>
            </a:endParaRPr>
          </a:p>
        </p:txBody>
      </p:sp>
      <p:sp>
        <p:nvSpPr>
          <p:cNvPr id="4" name="Dian numeron paikkamerkki 3"/>
          <p:cNvSpPr>
            <a:spLocks noGrp="1"/>
          </p:cNvSpPr>
          <p:nvPr>
            <p:ph type="sldNum" sz="quarter" idx="10"/>
          </p:nvPr>
        </p:nvSpPr>
        <p:spPr/>
        <p:txBody>
          <a:bodyPr/>
          <a:lstStyle/>
          <a:p>
            <a:fld id="{995E8977-0B3C-4419-B0D8-F72D2B681FD9}" type="slidenum">
              <a:rPr lang="en-GB" smtClean="0"/>
              <a:t>8</a:t>
            </a:fld>
            <a:endParaRPr lang="en-GB"/>
          </a:p>
        </p:txBody>
      </p:sp>
    </p:spTree>
    <p:extLst>
      <p:ext uri="{BB962C8B-B14F-4D97-AF65-F5344CB8AC3E}">
        <p14:creationId xmlns:p14="http://schemas.microsoft.com/office/powerpoint/2010/main" val="112433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9</a:t>
            </a:fld>
            <a:endParaRPr lang="en-GB"/>
          </a:p>
        </p:txBody>
      </p:sp>
    </p:spTree>
    <p:extLst>
      <p:ext uri="{BB962C8B-B14F-4D97-AF65-F5344CB8AC3E}">
        <p14:creationId xmlns:p14="http://schemas.microsoft.com/office/powerpoint/2010/main" val="104274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10</a:t>
            </a:fld>
            <a:endParaRPr lang="en-GB"/>
          </a:p>
        </p:txBody>
      </p:sp>
    </p:spTree>
    <p:extLst>
      <p:ext uri="{BB962C8B-B14F-4D97-AF65-F5344CB8AC3E}">
        <p14:creationId xmlns:p14="http://schemas.microsoft.com/office/powerpoint/2010/main" val="328829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95E8977-0B3C-4419-B0D8-F72D2B681FD9}" type="slidenum">
              <a:rPr lang="en-GB" smtClean="0"/>
              <a:t>11</a:t>
            </a:fld>
            <a:endParaRPr lang="en-GB"/>
          </a:p>
        </p:txBody>
      </p:sp>
    </p:spTree>
    <p:extLst>
      <p:ext uri="{BB962C8B-B14F-4D97-AF65-F5344CB8AC3E}">
        <p14:creationId xmlns:p14="http://schemas.microsoft.com/office/powerpoint/2010/main" val="243014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17462" y="1896666"/>
            <a:ext cx="9180513" cy="145137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3280173"/>
            <a:ext cx="5310188" cy="135731"/>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2712127"/>
            <a:ext cx="5040560" cy="568451"/>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2" name="Title 1"/>
          <p:cNvSpPr>
            <a:spLocks noGrp="1"/>
          </p:cNvSpPr>
          <p:nvPr>
            <p:ph type="ctrTitle"/>
          </p:nvPr>
        </p:nvSpPr>
        <p:spPr>
          <a:xfrm>
            <a:off x="685800" y="2003298"/>
            <a:ext cx="7772400" cy="573814"/>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a:t>Click to edit Master title style</a:t>
            </a:r>
            <a:endParaRPr lang="nl-BE" dirty="0"/>
          </a:p>
        </p:txBody>
      </p:sp>
      <p:pic>
        <p:nvPicPr>
          <p:cNvPr id="7" name="Picture 6"/>
          <p:cNvPicPr>
            <a:picLocks noChangeAspect="1"/>
          </p:cNvPicPr>
          <p:nvPr userDrawn="1"/>
        </p:nvPicPr>
        <p:blipFill>
          <a:blip r:embed="rId2"/>
          <a:stretch>
            <a:fillRect/>
          </a:stretch>
        </p:blipFill>
        <p:spPr>
          <a:xfrm>
            <a:off x="2971800" y="287120"/>
            <a:ext cx="3010129" cy="1364647"/>
          </a:xfrm>
          <a:prstGeom prst="rect">
            <a:avLst/>
          </a:prstGeom>
        </p:spPr>
      </p:pic>
    </p:spTree>
    <p:extLst>
      <p:ext uri="{BB962C8B-B14F-4D97-AF65-F5344CB8AC3E}">
        <p14:creationId xmlns:p14="http://schemas.microsoft.com/office/powerpoint/2010/main" val="2185831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18" name="Suorakulmio 19">
            <a:extLst>
              <a:ext uri="{FF2B5EF4-FFF2-40B4-BE49-F238E27FC236}">
                <a16:creationId xmlns:a16="http://schemas.microsoft.com/office/drawing/2014/main" xmlns="" id="{B887153A-7F4C-AC4A-B95A-3EC0A5BBED01}"/>
              </a:ext>
            </a:extLst>
          </p:cNvPr>
          <p:cNvSpPr/>
          <p:nvPr userDrawn="1"/>
        </p:nvSpPr>
        <p:spPr bwMode="hidden">
          <a:xfrm>
            <a:off x="2285999" y="0"/>
            <a:ext cx="685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1">
            <a:extLst>
              <a:ext uri="{FF2B5EF4-FFF2-40B4-BE49-F238E27FC236}">
                <a16:creationId xmlns:a16="http://schemas.microsoft.com/office/drawing/2014/main" xmlns="" id="{C87B40CA-C32C-4C89-841D-1B43621F8019}"/>
              </a:ext>
            </a:extLst>
          </p:cNvPr>
          <p:cNvSpPr>
            <a:spLocks noChangeArrowheads="1"/>
          </p:cNvSpPr>
          <p:nvPr userDrawn="1"/>
        </p:nvSpPr>
        <p:spPr bwMode="gray">
          <a:xfrm>
            <a:off x="2299097" y="1188244"/>
            <a:ext cx="2144316" cy="909639"/>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xmlns="" id="{2A1D6914-06D0-43A7-9757-2B87EC594EF7}"/>
              </a:ext>
            </a:extLst>
          </p:cNvPr>
          <p:cNvSpPr>
            <a:spLocks noEditPoints="1"/>
          </p:cNvSpPr>
          <p:nvPr userDrawn="1"/>
        </p:nvSpPr>
        <p:spPr bwMode="gray">
          <a:xfrm>
            <a:off x="2672954" y="1333500"/>
            <a:ext cx="570310" cy="620316"/>
          </a:xfrm>
          <a:custGeom>
            <a:avLst/>
            <a:gdLst>
              <a:gd name="T0" fmla="*/ 780 w 2114"/>
              <a:gd name="T1" fmla="*/ 1342 h 2285"/>
              <a:gd name="T2" fmla="*/ 1034 w 2114"/>
              <a:gd name="T3" fmla="*/ 391 h 2285"/>
              <a:gd name="T4" fmla="*/ 1285 w 2114"/>
              <a:gd name="T5" fmla="*/ 1342 h 2285"/>
              <a:gd name="T6" fmla="*/ 780 w 2114"/>
              <a:gd name="T7" fmla="*/ 1342 h 2285"/>
              <a:gd name="T8" fmla="*/ 1437 w 2114"/>
              <a:gd name="T9" fmla="*/ 0 h 2285"/>
              <a:gd name="T10" fmla="*/ 683 w 2114"/>
              <a:gd name="T11" fmla="*/ 0 h 2285"/>
              <a:gd name="T12" fmla="*/ 0 w 2114"/>
              <a:gd name="T13" fmla="*/ 2285 h 2285"/>
              <a:gd name="T14" fmla="*/ 528 w 2114"/>
              <a:gd name="T15" fmla="*/ 2285 h 2285"/>
              <a:gd name="T16" fmla="*/ 665 w 2114"/>
              <a:gd name="T17" fmla="*/ 1771 h 2285"/>
              <a:gd name="T18" fmla="*/ 1397 w 2114"/>
              <a:gd name="T19" fmla="*/ 1771 h 2285"/>
              <a:gd name="T20" fmla="*/ 1534 w 2114"/>
              <a:gd name="T21" fmla="*/ 2285 h 2285"/>
              <a:gd name="T22" fmla="*/ 2114 w 2114"/>
              <a:gd name="T23" fmla="*/ 2285 h 2285"/>
              <a:gd name="T24" fmla="*/ 1437 w 2114"/>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4" h="2285">
                <a:moveTo>
                  <a:pt x="780" y="1342"/>
                </a:moveTo>
                <a:lnTo>
                  <a:pt x="1034" y="391"/>
                </a:lnTo>
                <a:lnTo>
                  <a:pt x="1285" y="1342"/>
                </a:lnTo>
                <a:lnTo>
                  <a:pt x="780" y="1342"/>
                </a:lnTo>
                <a:close/>
                <a:moveTo>
                  <a:pt x="1437" y="0"/>
                </a:moveTo>
                <a:lnTo>
                  <a:pt x="683" y="0"/>
                </a:lnTo>
                <a:lnTo>
                  <a:pt x="0" y="2285"/>
                </a:lnTo>
                <a:lnTo>
                  <a:pt x="528" y="2285"/>
                </a:lnTo>
                <a:lnTo>
                  <a:pt x="665" y="1771"/>
                </a:lnTo>
                <a:lnTo>
                  <a:pt x="1397" y="1771"/>
                </a:lnTo>
                <a:lnTo>
                  <a:pt x="1534" y="2285"/>
                </a:lnTo>
                <a:lnTo>
                  <a:pt x="2114" y="2285"/>
                </a:lnTo>
                <a:lnTo>
                  <a:pt x="143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xmlns="" id="{E2AF76D7-F177-4491-929B-8DD5AA06F86A}"/>
              </a:ext>
            </a:extLst>
          </p:cNvPr>
          <p:cNvSpPr>
            <a:spLocks/>
          </p:cNvSpPr>
          <p:nvPr userDrawn="1"/>
        </p:nvSpPr>
        <p:spPr bwMode="gray">
          <a:xfrm>
            <a:off x="3267076" y="1333500"/>
            <a:ext cx="427435" cy="620316"/>
          </a:xfrm>
          <a:custGeom>
            <a:avLst/>
            <a:gdLst>
              <a:gd name="T0" fmla="*/ 1584 w 1584"/>
              <a:gd name="T1" fmla="*/ 428 h 2285"/>
              <a:gd name="T2" fmla="*/ 1078 w 1584"/>
              <a:gd name="T3" fmla="*/ 428 h 2285"/>
              <a:gd name="T4" fmla="*/ 1078 w 1584"/>
              <a:gd name="T5" fmla="*/ 2285 h 2285"/>
              <a:gd name="T6" fmla="*/ 507 w 1584"/>
              <a:gd name="T7" fmla="*/ 2285 h 2285"/>
              <a:gd name="T8" fmla="*/ 507 w 1584"/>
              <a:gd name="T9" fmla="*/ 428 h 2285"/>
              <a:gd name="T10" fmla="*/ 0 w 1584"/>
              <a:gd name="T11" fmla="*/ 428 h 2285"/>
              <a:gd name="T12" fmla="*/ 0 w 1584"/>
              <a:gd name="T13" fmla="*/ 0 h 2285"/>
              <a:gd name="T14" fmla="*/ 1584 w 1584"/>
              <a:gd name="T15" fmla="*/ 0 h 2285"/>
              <a:gd name="T16" fmla="*/ 1584 w 1584"/>
              <a:gd name="T17"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85">
                <a:moveTo>
                  <a:pt x="1584" y="428"/>
                </a:moveTo>
                <a:lnTo>
                  <a:pt x="1078" y="428"/>
                </a:lnTo>
                <a:lnTo>
                  <a:pt x="1078" y="2285"/>
                </a:lnTo>
                <a:lnTo>
                  <a:pt x="507" y="2285"/>
                </a:lnTo>
                <a:lnTo>
                  <a:pt x="507" y="428"/>
                </a:lnTo>
                <a:lnTo>
                  <a:pt x="0" y="428"/>
                </a:lnTo>
                <a:lnTo>
                  <a:pt x="0" y="0"/>
                </a:lnTo>
                <a:lnTo>
                  <a:pt x="1584" y="0"/>
                </a:lnTo>
                <a:lnTo>
                  <a:pt x="1584"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xmlns="" id="{BA87D86C-4473-4FBC-B282-8653F8D763C5}"/>
              </a:ext>
            </a:extLst>
          </p:cNvPr>
          <p:cNvSpPr>
            <a:spLocks/>
          </p:cNvSpPr>
          <p:nvPr userDrawn="1"/>
        </p:nvSpPr>
        <p:spPr bwMode="gray">
          <a:xfrm>
            <a:off x="2043114" y="1333500"/>
            <a:ext cx="255985" cy="620316"/>
          </a:xfrm>
          <a:custGeom>
            <a:avLst/>
            <a:gdLst>
              <a:gd name="T0" fmla="*/ 571 w 947"/>
              <a:gd name="T1" fmla="*/ 1857 h 2285"/>
              <a:gd name="T2" fmla="*/ 571 w 947"/>
              <a:gd name="T3" fmla="*/ 428 h 2285"/>
              <a:gd name="T4" fmla="*/ 943 w 947"/>
              <a:gd name="T5" fmla="*/ 428 h 2285"/>
              <a:gd name="T6" fmla="*/ 947 w 947"/>
              <a:gd name="T7" fmla="*/ 429 h 2285"/>
              <a:gd name="T8" fmla="*/ 947 w 947"/>
              <a:gd name="T9" fmla="*/ 0 h 2285"/>
              <a:gd name="T10" fmla="*/ 0 w 947"/>
              <a:gd name="T11" fmla="*/ 0 h 2285"/>
              <a:gd name="T12" fmla="*/ 0 w 947"/>
              <a:gd name="T13" fmla="*/ 2285 h 2285"/>
              <a:gd name="T14" fmla="*/ 947 w 947"/>
              <a:gd name="T15" fmla="*/ 2285 h 2285"/>
              <a:gd name="T16" fmla="*/ 947 w 947"/>
              <a:gd name="T17" fmla="*/ 1857 h 2285"/>
              <a:gd name="T18" fmla="*/ 943 w 947"/>
              <a:gd name="T19" fmla="*/ 1857 h 2285"/>
              <a:gd name="T20" fmla="*/ 571 w 947"/>
              <a:gd name="T21" fmla="*/ 185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7" h="2285">
                <a:moveTo>
                  <a:pt x="571" y="1857"/>
                </a:moveTo>
                <a:lnTo>
                  <a:pt x="571" y="428"/>
                </a:lnTo>
                <a:lnTo>
                  <a:pt x="943" y="428"/>
                </a:lnTo>
                <a:cubicBezTo>
                  <a:pt x="944" y="428"/>
                  <a:pt x="946" y="429"/>
                  <a:pt x="947" y="429"/>
                </a:cubicBezTo>
                <a:lnTo>
                  <a:pt x="947" y="0"/>
                </a:lnTo>
                <a:lnTo>
                  <a:pt x="0" y="0"/>
                </a:lnTo>
                <a:lnTo>
                  <a:pt x="0" y="2285"/>
                </a:lnTo>
                <a:lnTo>
                  <a:pt x="947" y="2285"/>
                </a:lnTo>
                <a:lnTo>
                  <a:pt x="947" y="1857"/>
                </a:lnTo>
                <a:cubicBezTo>
                  <a:pt x="946" y="1857"/>
                  <a:pt x="944" y="1857"/>
                  <a:pt x="943" y="1857"/>
                </a:cubicBezTo>
                <a:lnTo>
                  <a:pt x="571" y="1857"/>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xmlns="" id="{DACC1DD5-0D56-4252-847A-16506C46E8F0}"/>
              </a:ext>
            </a:extLst>
          </p:cNvPr>
          <p:cNvSpPr>
            <a:spLocks/>
          </p:cNvSpPr>
          <p:nvPr userDrawn="1"/>
        </p:nvSpPr>
        <p:spPr bwMode="gray">
          <a:xfrm>
            <a:off x="1348979" y="1333500"/>
            <a:ext cx="540544" cy="620316"/>
          </a:xfrm>
          <a:custGeom>
            <a:avLst/>
            <a:gdLst>
              <a:gd name="T0" fmla="*/ 1514 w 2000"/>
              <a:gd name="T1" fmla="*/ 1694 h 2285"/>
              <a:gd name="T2" fmla="*/ 792 w 2000"/>
              <a:gd name="T3" fmla="*/ 0 h 2285"/>
              <a:gd name="T4" fmla="*/ 0 w 2000"/>
              <a:gd name="T5" fmla="*/ 0 h 2285"/>
              <a:gd name="T6" fmla="*/ 0 w 2000"/>
              <a:gd name="T7" fmla="*/ 2285 h 2285"/>
              <a:gd name="T8" fmla="*/ 486 w 2000"/>
              <a:gd name="T9" fmla="*/ 2285 h 2285"/>
              <a:gd name="T10" fmla="*/ 486 w 2000"/>
              <a:gd name="T11" fmla="*/ 560 h 2285"/>
              <a:gd name="T12" fmla="*/ 1220 w 2000"/>
              <a:gd name="T13" fmla="*/ 2285 h 2285"/>
              <a:gd name="T14" fmla="*/ 2000 w 2000"/>
              <a:gd name="T15" fmla="*/ 2285 h 2285"/>
              <a:gd name="T16" fmla="*/ 2000 w 2000"/>
              <a:gd name="T17" fmla="*/ 0 h 2285"/>
              <a:gd name="T18" fmla="*/ 1514 w 2000"/>
              <a:gd name="T19" fmla="*/ 0 h 2285"/>
              <a:gd name="T20" fmla="*/ 1514 w 2000"/>
              <a:gd name="T21" fmla="*/ 1694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 h="2285">
                <a:moveTo>
                  <a:pt x="1514" y="1694"/>
                </a:moveTo>
                <a:lnTo>
                  <a:pt x="792" y="0"/>
                </a:lnTo>
                <a:lnTo>
                  <a:pt x="0" y="0"/>
                </a:lnTo>
                <a:lnTo>
                  <a:pt x="0" y="2285"/>
                </a:lnTo>
                <a:lnTo>
                  <a:pt x="486" y="2285"/>
                </a:lnTo>
                <a:lnTo>
                  <a:pt x="486" y="560"/>
                </a:lnTo>
                <a:lnTo>
                  <a:pt x="1220" y="2285"/>
                </a:lnTo>
                <a:lnTo>
                  <a:pt x="2000" y="2285"/>
                </a:lnTo>
                <a:lnTo>
                  <a:pt x="2000" y="0"/>
                </a:lnTo>
                <a:lnTo>
                  <a:pt x="1514" y="0"/>
                </a:lnTo>
                <a:lnTo>
                  <a:pt x="1514" y="1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xmlns="" id="{956703DF-BA97-4E02-8980-9A9E7A018209}"/>
              </a:ext>
            </a:extLst>
          </p:cNvPr>
          <p:cNvSpPr>
            <a:spLocks/>
          </p:cNvSpPr>
          <p:nvPr userDrawn="1"/>
        </p:nvSpPr>
        <p:spPr bwMode="gray">
          <a:xfrm>
            <a:off x="851299" y="1333500"/>
            <a:ext cx="351235" cy="620316"/>
          </a:xfrm>
          <a:custGeom>
            <a:avLst/>
            <a:gdLst>
              <a:gd name="T0" fmla="*/ 0 w 1298"/>
              <a:gd name="T1" fmla="*/ 428 h 2285"/>
              <a:gd name="T2" fmla="*/ 364 w 1298"/>
              <a:gd name="T3" fmla="*/ 428 h 2285"/>
              <a:gd name="T4" fmla="*/ 364 w 1298"/>
              <a:gd name="T5" fmla="*/ 1857 h 2285"/>
              <a:gd name="T6" fmla="*/ 0 w 1298"/>
              <a:gd name="T7" fmla="*/ 1857 h 2285"/>
              <a:gd name="T8" fmla="*/ 0 w 1298"/>
              <a:gd name="T9" fmla="*/ 2285 h 2285"/>
              <a:gd name="T10" fmla="*/ 1298 w 1298"/>
              <a:gd name="T11" fmla="*/ 2285 h 2285"/>
              <a:gd name="T12" fmla="*/ 1298 w 1298"/>
              <a:gd name="T13" fmla="*/ 1857 h 2285"/>
              <a:gd name="T14" fmla="*/ 935 w 1298"/>
              <a:gd name="T15" fmla="*/ 1857 h 2285"/>
              <a:gd name="T16" fmla="*/ 935 w 1298"/>
              <a:gd name="T17" fmla="*/ 428 h 2285"/>
              <a:gd name="T18" fmla="*/ 1298 w 1298"/>
              <a:gd name="T19" fmla="*/ 428 h 2285"/>
              <a:gd name="T20" fmla="*/ 1298 w 1298"/>
              <a:gd name="T21" fmla="*/ 0 h 2285"/>
              <a:gd name="T22" fmla="*/ 0 w 1298"/>
              <a:gd name="T23" fmla="*/ 0 h 2285"/>
              <a:gd name="T24" fmla="*/ 0 w 1298"/>
              <a:gd name="T25"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8" h="2285">
                <a:moveTo>
                  <a:pt x="0" y="428"/>
                </a:moveTo>
                <a:lnTo>
                  <a:pt x="364" y="428"/>
                </a:lnTo>
                <a:lnTo>
                  <a:pt x="364" y="1857"/>
                </a:lnTo>
                <a:lnTo>
                  <a:pt x="0" y="1857"/>
                </a:lnTo>
                <a:lnTo>
                  <a:pt x="0" y="2285"/>
                </a:lnTo>
                <a:lnTo>
                  <a:pt x="1298" y="2285"/>
                </a:lnTo>
                <a:lnTo>
                  <a:pt x="1298" y="1857"/>
                </a:lnTo>
                <a:lnTo>
                  <a:pt x="935" y="1857"/>
                </a:lnTo>
                <a:lnTo>
                  <a:pt x="935" y="428"/>
                </a:lnTo>
                <a:lnTo>
                  <a:pt x="1298" y="428"/>
                </a:lnTo>
                <a:lnTo>
                  <a:pt x="1298" y="0"/>
                </a:lnTo>
                <a:lnTo>
                  <a:pt x="0" y="0"/>
                </a:lnTo>
                <a:lnTo>
                  <a:pt x="0" y="42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xmlns="" id="{665663D2-9892-40D5-8E35-0C84C7B142DF}"/>
              </a:ext>
            </a:extLst>
          </p:cNvPr>
          <p:cNvSpPr>
            <a:spLocks/>
          </p:cNvSpPr>
          <p:nvPr userDrawn="1"/>
        </p:nvSpPr>
        <p:spPr bwMode="gray">
          <a:xfrm>
            <a:off x="298849" y="1333500"/>
            <a:ext cx="408385" cy="620316"/>
          </a:xfrm>
          <a:custGeom>
            <a:avLst/>
            <a:gdLst>
              <a:gd name="T0" fmla="*/ 549 w 1510"/>
              <a:gd name="T1" fmla="*/ 429 h 2286"/>
              <a:gd name="T2" fmla="*/ 1502 w 1510"/>
              <a:gd name="T3" fmla="*/ 429 h 2286"/>
              <a:gd name="T4" fmla="*/ 1502 w 1510"/>
              <a:gd name="T5" fmla="*/ 0 h 2286"/>
              <a:gd name="T6" fmla="*/ 0 w 1510"/>
              <a:gd name="T7" fmla="*/ 0 h 2286"/>
              <a:gd name="T8" fmla="*/ 0 w 1510"/>
              <a:gd name="T9" fmla="*/ 2286 h 2286"/>
              <a:gd name="T10" fmla="*/ 549 w 1510"/>
              <a:gd name="T11" fmla="*/ 2286 h 2286"/>
              <a:gd name="T12" fmla="*/ 549 w 1510"/>
              <a:gd name="T13" fmla="*/ 1429 h 2286"/>
              <a:gd name="T14" fmla="*/ 1510 w 1510"/>
              <a:gd name="T15" fmla="*/ 1429 h 2286"/>
              <a:gd name="T16" fmla="*/ 1510 w 1510"/>
              <a:gd name="T17" fmla="*/ 1000 h 2286"/>
              <a:gd name="T18" fmla="*/ 549 w 1510"/>
              <a:gd name="T19" fmla="*/ 1000 h 2286"/>
              <a:gd name="T20" fmla="*/ 549 w 1510"/>
              <a:gd name="T21" fmla="*/ 42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0" h="2286">
                <a:moveTo>
                  <a:pt x="549" y="429"/>
                </a:moveTo>
                <a:lnTo>
                  <a:pt x="1502" y="429"/>
                </a:lnTo>
                <a:lnTo>
                  <a:pt x="1502" y="0"/>
                </a:lnTo>
                <a:lnTo>
                  <a:pt x="0" y="0"/>
                </a:lnTo>
                <a:lnTo>
                  <a:pt x="0" y="2286"/>
                </a:lnTo>
                <a:lnTo>
                  <a:pt x="549" y="2286"/>
                </a:lnTo>
                <a:lnTo>
                  <a:pt x="549" y="1429"/>
                </a:lnTo>
                <a:lnTo>
                  <a:pt x="1510" y="1429"/>
                </a:lnTo>
                <a:lnTo>
                  <a:pt x="1510" y="1000"/>
                </a:lnTo>
                <a:lnTo>
                  <a:pt x="549" y="1000"/>
                </a:lnTo>
                <a:lnTo>
                  <a:pt x="549" y="42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xmlns="" id="{AD7152CA-1572-4491-A63D-C50019185306}"/>
              </a:ext>
            </a:extLst>
          </p:cNvPr>
          <p:cNvSpPr>
            <a:spLocks/>
          </p:cNvSpPr>
          <p:nvPr userDrawn="1"/>
        </p:nvSpPr>
        <p:spPr bwMode="gray">
          <a:xfrm>
            <a:off x="2299097" y="1333500"/>
            <a:ext cx="284560" cy="620316"/>
          </a:xfrm>
          <a:custGeom>
            <a:avLst/>
            <a:gdLst>
              <a:gd name="T0" fmla="*/ 788 w 1053"/>
              <a:gd name="T1" fmla="*/ 227 h 2285"/>
              <a:gd name="T2" fmla="*/ 56 w 1053"/>
              <a:gd name="T3" fmla="*/ 0 h 2285"/>
              <a:gd name="T4" fmla="*/ 0 w 1053"/>
              <a:gd name="T5" fmla="*/ 0 h 2285"/>
              <a:gd name="T6" fmla="*/ 0 w 1053"/>
              <a:gd name="T7" fmla="*/ 428 h 2285"/>
              <a:gd name="T8" fmla="*/ 387 w 1053"/>
              <a:gd name="T9" fmla="*/ 541 h 2285"/>
              <a:gd name="T10" fmla="*/ 481 w 1053"/>
              <a:gd name="T11" fmla="*/ 888 h 2285"/>
              <a:gd name="T12" fmla="*/ 481 w 1053"/>
              <a:gd name="T13" fmla="*/ 1408 h 2285"/>
              <a:gd name="T14" fmla="*/ 387 w 1053"/>
              <a:gd name="T15" fmla="*/ 1751 h 2285"/>
              <a:gd name="T16" fmla="*/ 0 w 1053"/>
              <a:gd name="T17" fmla="*/ 1857 h 2285"/>
              <a:gd name="T18" fmla="*/ 0 w 1053"/>
              <a:gd name="T19" fmla="*/ 2285 h 2285"/>
              <a:gd name="T20" fmla="*/ 53 w 1053"/>
              <a:gd name="T21" fmla="*/ 2285 h 2285"/>
              <a:gd name="T22" fmla="*/ 787 w 1053"/>
              <a:gd name="T23" fmla="*/ 2062 h 2285"/>
              <a:gd name="T24" fmla="*/ 1053 w 1053"/>
              <a:gd name="T25" fmla="*/ 1465 h 2285"/>
              <a:gd name="T26" fmla="*/ 1053 w 1053"/>
              <a:gd name="T27" fmla="*/ 831 h 2285"/>
              <a:gd name="T28" fmla="*/ 788 w 1053"/>
              <a:gd name="T29" fmla="*/ 22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3" h="2285">
                <a:moveTo>
                  <a:pt x="788" y="227"/>
                </a:moveTo>
                <a:cubicBezTo>
                  <a:pt x="612" y="76"/>
                  <a:pt x="368" y="0"/>
                  <a:pt x="56" y="0"/>
                </a:cubicBezTo>
                <a:lnTo>
                  <a:pt x="0" y="0"/>
                </a:lnTo>
                <a:lnTo>
                  <a:pt x="0" y="428"/>
                </a:lnTo>
                <a:cubicBezTo>
                  <a:pt x="196" y="429"/>
                  <a:pt x="325" y="467"/>
                  <a:pt x="387" y="541"/>
                </a:cubicBezTo>
                <a:cubicBezTo>
                  <a:pt x="450" y="616"/>
                  <a:pt x="481" y="732"/>
                  <a:pt x="481" y="888"/>
                </a:cubicBezTo>
                <a:lnTo>
                  <a:pt x="481" y="1408"/>
                </a:lnTo>
                <a:cubicBezTo>
                  <a:pt x="481" y="1566"/>
                  <a:pt x="450" y="1680"/>
                  <a:pt x="387" y="1751"/>
                </a:cubicBezTo>
                <a:cubicBezTo>
                  <a:pt x="325" y="1821"/>
                  <a:pt x="196" y="1856"/>
                  <a:pt x="0" y="1857"/>
                </a:cubicBezTo>
                <a:lnTo>
                  <a:pt x="0" y="2285"/>
                </a:lnTo>
                <a:lnTo>
                  <a:pt x="53" y="2285"/>
                </a:lnTo>
                <a:cubicBezTo>
                  <a:pt x="365" y="2285"/>
                  <a:pt x="610" y="2211"/>
                  <a:pt x="787" y="2062"/>
                </a:cubicBezTo>
                <a:cubicBezTo>
                  <a:pt x="964" y="1914"/>
                  <a:pt x="1053" y="1715"/>
                  <a:pt x="1053" y="1465"/>
                </a:cubicBezTo>
                <a:lnTo>
                  <a:pt x="1053" y="831"/>
                </a:lnTo>
                <a:cubicBezTo>
                  <a:pt x="1053" y="580"/>
                  <a:pt x="965" y="378"/>
                  <a:pt x="788" y="2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xmlns="" id="{C5DD0966-73F6-4DAD-AFAA-20C6AC20994C}"/>
              </a:ext>
            </a:extLst>
          </p:cNvPr>
          <p:cNvSpPr>
            <a:spLocks noEditPoints="1"/>
          </p:cNvSpPr>
          <p:nvPr userDrawn="1"/>
        </p:nvSpPr>
        <p:spPr bwMode="gray">
          <a:xfrm>
            <a:off x="3718323" y="1333500"/>
            <a:ext cx="570310" cy="620316"/>
          </a:xfrm>
          <a:custGeom>
            <a:avLst/>
            <a:gdLst>
              <a:gd name="T0" fmla="*/ 779 w 2113"/>
              <a:gd name="T1" fmla="*/ 1342 h 2285"/>
              <a:gd name="T2" fmla="*/ 1034 w 2113"/>
              <a:gd name="T3" fmla="*/ 391 h 2285"/>
              <a:gd name="T4" fmla="*/ 1285 w 2113"/>
              <a:gd name="T5" fmla="*/ 1342 h 2285"/>
              <a:gd name="T6" fmla="*/ 779 w 2113"/>
              <a:gd name="T7" fmla="*/ 1342 h 2285"/>
              <a:gd name="T8" fmla="*/ 1436 w 2113"/>
              <a:gd name="T9" fmla="*/ 0 h 2285"/>
              <a:gd name="T10" fmla="*/ 682 w 2113"/>
              <a:gd name="T11" fmla="*/ 0 h 2285"/>
              <a:gd name="T12" fmla="*/ 0 w 2113"/>
              <a:gd name="T13" fmla="*/ 2285 h 2285"/>
              <a:gd name="T14" fmla="*/ 528 w 2113"/>
              <a:gd name="T15" fmla="*/ 2285 h 2285"/>
              <a:gd name="T16" fmla="*/ 665 w 2113"/>
              <a:gd name="T17" fmla="*/ 1771 h 2285"/>
              <a:gd name="T18" fmla="*/ 1396 w 2113"/>
              <a:gd name="T19" fmla="*/ 1771 h 2285"/>
              <a:gd name="T20" fmla="*/ 1534 w 2113"/>
              <a:gd name="T21" fmla="*/ 2285 h 2285"/>
              <a:gd name="T22" fmla="*/ 2113 w 2113"/>
              <a:gd name="T23" fmla="*/ 2285 h 2285"/>
              <a:gd name="T24" fmla="*/ 1436 w 2113"/>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3" h="2285">
                <a:moveTo>
                  <a:pt x="779" y="1342"/>
                </a:moveTo>
                <a:lnTo>
                  <a:pt x="1034" y="391"/>
                </a:lnTo>
                <a:lnTo>
                  <a:pt x="1285" y="1342"/>
                </a:lnTo>
                <a:lnTo>
                  <a:pt x="779" y="1342"/>
                </a:lnTo>
                <a:close/>
                <a:moveTo>
                  <a:pt x="1436" y="0"/>
                </a:moveTo>
                <a:lnTo>
                  <a:pt x="682" y="0"/>
                </a:lnTo>
                <a:lnTo>
                  <a:pt x="0" y="2285"/>
                </a:lnTo>
                <a:lnTo>
                  <a:pt x="528" y="2285"/>
                </a:lnTo>
                <a:lnTo>
                  <a:pt x="665" y="1771"/>
                </a:lnTo>
                <a:lnTo>
                  <a:pt x="1396" y="1771"/>
                </a:lnTo>
                <a:lnTo>
                  <a:pt x="1534" y="2285"/>
                </a:lnTo>
                <a:lnTo>
                  <a:pt x="2113" y="2285"/>
                </a:lnTo>
                <a:lnTo>
                  <a:pt x="143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Suorakulmio 23">
            <a:extLst>
              <a:ext uri="{FF2B5EF4-FFF2-40B4-BE49-F238E27FC236}">
                <a16:creationId xmlns:a16="http://schemas.microsoft.com/office/drawing/2014/main" xmlns="" id="{97E0850D-26FC-8C42-A771-D09D7DC1F0F7}"/>
              </a:ext>
            </a:extLst>
          </p:cNvPr>
          <p:cNvSpPr/>
          <p:nvPr userDrawn="1"/>
        </p:nvSpPr>
        <p:spPr bwMode="hidden">
          <a:xfrm>
            <a:off x="2" y="2097883"/>
            <a:ext cx="2285999" cy="3045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8788756"/>
      </p:ext>
    </p:extLst>
  </p:cSld>
  <p:clrMapOvr>
    <a:masterClrMapping/>
  </p:clrMapOvr>
  <p:transition spd="med"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79345"/>
          </a:xfrm>
        </p:spPr>
        <p:txBody>
          <a:bodyPr anchor="b">
            <a:normAutofit/>
          </a:bodyPr>
          <a:lstStyle>
            <a:lvl1pPr algn="r">
              <a:defRPr sz="2600">
                <a:solidFill>
                  <a:srgbClr val="005CA9"/>
                </a:solidFill>
              </a:defRPr>
            </a:lvl1pPr>
          </a:lstStyle>
          <a:p>
            <a:r>
              <a:rPr lang="en-US"/>
              <a:t>Click to edit Master title style</a:t>
            </a:r>
            <a:endParaRPr lang="nl-BE" dirty="0"/>
          </a:p>
        </p:txBody>
      </p:sp>
      <p:sp>
        <p:nvSpPr>
          <p:cNvPr id="3" name="Content Placeholder 2"/>
          <p:cNvSpPr>
            <a:spLocks noGrp="1"/>
          </p:cNvSpPr>
          <p:nvPr>
            <p:ph idx="1"/>
          </p:nvPr>
        </p:nvSpPr>
        <p:spPr>
          <a:xfrm>
            <a:off x="457200" y="1200151"/>
            <a:ext cx="8229600" cy="2789257"/>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6" name="Rectangle 5"/>
          <p:cNvSpPr/>
          <p:nvPr userDrawn="1"/>
        </p:nvSpPr>
        <p:spPr>
          <a:xfrm>
            <a:off x="3376612" y="999798"/>
            <a:ext cx="5310188" cy="135731"/>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7" name="Picture 6"/>
          <p:cNvPicPr>
            <a:picLocks noChangeAspect="1"/>
          </p:cNvPicPr>
          <p:nvPr userDrawn="1"/>
        </p:nvPicPr>
        <p:blipFill>
          <a:blip r:embed="rId2"/>
          <a:stretch>
            <a:fillRect/>
          </a:stretch>
        </p:blipFill>
        <p:spPr>
          <a:xfrm>
            <a:off x="3733800" y="4054030"/>
            <a:ext cx="1828800" cy="825020"/>
          </a:xfrm>
          <a:prstGeom prst="rect">
            <a:avLst/>
          </a:prstGeom>
        </p:spPr>
      </p:pic>
    </p:spTree>
    <p:extLst>
      <p:ext uri="{BB962C8B-B14F-4D97-AF65-F5344CB8AC3E}">
        <p14:creationId xmlns:p14="http://schemas.microsoft.com/office/powerpoint/2010/main" val="430137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3733800" cy="2789257"/>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Content Placeholder 2"/>
          <p:cNvSpPr>
            <a:spLocks noGrp="1"/>
          </p:cNvSpPr>
          <p:nvPr>
            <p:ph idx="10"/>
          </p:nvPr>
        </p:nvSpPr>
        <p:spPr>
          <a:xfrm>
            <a:off x="4572000" y="1202926"/>
            <a:ext cx="4090386" cy="2789257"/>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6" name="Rectangle 5"/>
          <p:cNvSpPr/>
          <p:nvPr userDrawn="1"/>
        </p:nvSpPr>
        <p:spPr>
          <a:xfrm>
            <a:off x="3376612" y="999798"/>
            <a:ext cx="5310188" cy="135731"/>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7" name="Picture 6"/>
          <p:cNvPicPr>
            <a:picLocks noChangeAspect="1"/>
          </p:cNvPicPr>
          <p:nvPr userDrawn="1"/>
        </p:nvPicPr>
        <p:blipFill>
          <a:blip r:embed="rId2"/>
          <a:stretch>
            <a:fillRect/>
          </a:stretch>
        </p:blipFill>
        <p:spPr>
          <a:xfrm>
            <a:off x="3733800" y="4054030"/>
            <a:ext cx="1828800" cy="825020"/>
          </a:xfrm>
          <a:prstGeom prst="rect">
            <a:avLst/>
          </a:prstGeom>
        </p:spPr>
      </p:pic>
    </p:spTree>
    <p:extLst>
      <p:ext uri="{BB962C8B-B14F-4D97-AF65-F5344CB8AC3E}">
        <p14:creationId xmlns:p14="http://schemas.microsoft.com/office/powerpoint/2010/main" val="1639985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26531"/>
            <a:ext cx="7772400" cy="954047"/>
          </a:xfrm>
        </p:spPr>
        <p:txBody>
          <a:bodyPr anchor="b">
            <a:normAutofit/>
          </a:bodyPr>
          <a:lstStyle>
            <a:lvl1pPr algn="r">
              <a:defRPr sz="3000" b="0" cap="none">
                <a:solidFill>
                  <a:srgbClr val="005CA9"/>
                </a:solidFill>
              </a:defRPr>
            </a:lvl1pPr>
          </a:lstStyle>
          <a:p>
            <a:r>
              <a:rPr lang="en-US"/>
              <a:t>Click to edit Master title style</a:t>
            </a:r>
            <a:endParaRPr lang="nl-BE" dirty="0"/>
          </a:p>
        </p:txBody>
      </p:sp>
      <p:sp>
        <p:nvSpPr>
          <p:cNvPr id="5" name="Rectangle 4"/>
          <p:cNvSpPr/>
          <p:nvPr userDrawn="1"/>
        </p:nvSpPr>
        <p:spPr>
          <a:xfrm>
            <a:off x="3833812" y="3280578"/>
            <a:ext cx="5310188" cy="135731"/>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3833812" y="4054030"/>
            <a:ext cx="1728788" cy="825020"/>
          </a:xfrm>
          <a:prstGeom prst="rect">
            <a:avLst/>
          </a:prstGeom>
        </p:spPr>
      </p:pic>
    </p:spTree>
    <p:extLst>
      <p:ext uri="{BB962C8B-B14F-4D97-AF65-F5344CB8AC3E}">
        <p14:creationId xmlns:p14="http://schemas.microsoft.com/office/powerpoint/2010/main" val="2135614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9"/>
            <a:ext cx="8229600" cy="779345"/>
          </a:xfrm>
        </p:spPr>
        <p:txBody>
          <a:bodyPr anchor="b">
            <a:normAutofit/>
          </a:bodyPr>
          <a:lstStyle>
            <a:lvl1pPr algn="r">
              <a:defRPr sz="2600">
                <a:solidFill>
                  <a:srgbClr val="005CA9"/>
                </a:solidFill>
              </a:defRPr>
            </a:lvl1pPr>
          </a:lstStyle>
          <a:p>
            <a:r>
              <a:rPr lang="en-US"/>
              <a:t>Click to edit Master title style</a:t>
            </a:r>
            <a:endParaRPr lang="nl-BE" dirty="0"/>
          </a:p>
        </p:txBody>
      </p:sp>
      <p:sp>
        <p:nvSpPr>
          <p:cNvPr id="5" name="Rectangle 4"/>
          <p:cNvSpPr/>
          <p:nvPr userDrawn="1"/>
        </p:nvSpPr>
        <p:spPr>
          <a:xfrm>
            <a:off x="3851275" y="985324"/>
            <a:ext cx="5310188" cy="135731"/>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3733800" y="4054030"/>
            <a:ext cx="1828800" cy="825020"/>
          </a:xfrm>
          <a:prstGeom prst="rect">
            <a:avLst/>
          </a:prstGeom>
        </p:spPr>
      </p:pic>
    </p:spTree>
    <p:extLst>
      <p:ext uri="{BB962C8B-B14F-4D97-AF65-F5344CB8AC3E}">
        <p14:creationId xmlns:p14="http://schemas.microsoft.com/office/powerpoint/2010/main" val="1151079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733800" y="4054030"/>
            <a:ext cx="1828800" cy="825020"/>
          </a:xfrm>
          <a:prstGeom prst="rect">
            <a:avLst/>
          </a:prstGeom>
        </p:spPr>
      </p:pic>
    </p:spTree>
    <p:extLst>
      <p:ext uri="{BB962C8B-B14F-4D97-AF65-F5344CB8AC3E}">
        <p14:creationId xmlns:p14="http://schemas.microsoft.com/office/powerpoint/2010/main" val="3802118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42" name="Kuva 41" descr="Nuori nainen pitää taukoa pyöräretkellä.">
            <a:extLst>
              <a:ext uri="{FF2B5EF4-FFF2-40B4-BE49-F238E27FC236}">
                <a16:creationId xmlns:a16="http://schemas.microsoft.com/office/drawing/2014/main" xmlns="" id="{9D51F244-DB16-412E-B8BF-3D8F37DBF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0" name="Rectangle 10">
            <a:extLst>
              <a:ext uri="{FF2B5EF4-FFF2-40B4-BE49-F238E27FC236}">
                <a16:creationId xmlns:a16="http://schemas.microsoft.com/office/drawing/2014/main" xmlns="" id="{E57FFE02-4975-44D5-8572-46084D822BF8}"/>
              </a:ext>
            </a:extLst>
          </p:cNvPr>
          <p:cNvSpPr>
            <a:spLocks noChangeArrowheads="1"/>
          </p:cNvSpPr>
          <p:nvPr userDrawn="1"/>
        </p:nvSpPr>
        <p:spPr bwMode="gray">
          <a:xfrm>
            <a:off x="2" y="1"/>
            <a:ext cx="2299097" cy="209788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20">
            <a:extLst>
              <a:ext uri="{FF2B5EF4-FFF2-40B4-BE49-F238E27FC236}">
                <a16:creationId xmlns:a16="http://schemas.microsoft.com/office/drawing/2014/main" xmlns="" id="{563C2ACD-81CE-47D7-B714-B4A53071A724}"/>
              </a:ext>
            </a:extLst>
          </p:cNvPr>
          <p:cNvSpPr>
            <a:spLocks noChangeArrowheads="1"/>
          </p:cNvSpPr>
          <p:nvPr userDrawn="1"/>
        </p:nvSpPr>
        <p:spPr bwMode="gray">
          <a:xfrm>
            <a:off x="0" y="2097881"/>
            <a:ext cx="7062788" cy="1857375"/>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Rectangle 5">
            <a:extLst>
              <a:ext uri="{FF2B5EF4-FFF2-40B4-BE49-F238E27FC236}">
                <a16:creationId xmlns:a16="http://schemas.microsoft.com/office/drawing/2014/main" xmlns="" id="{30AE32CE-56B9-4CC5-BB57-8D76232AC239}"/>
              </a:ext>
            </a:extLst>
          </p:cNvPr>
          <p:cNvSpPr>
            <a:spLocks noChangeArrowheads="1"/>
          </p:cNvSpPr>
          <p:nvPr userDrawn="1"/>
        </p:nvSpPr>
        <p:spPr bwMode="gray">
          <a:xfrm>
            <a:off x="4443413" y="1189436"/>
            <a:ext cx="2619374" cy="90844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11">
            <a:extLst>
              <a:ext uri="{FF2B5EF4-FFF2-40B4-BE49-F238E27FC236}">
                <a16:creationId xmlns:a16="http://schemas.microsoft.com/office/drawing/2014/main" xmlns="" id="{C87B40CA-C32C-4C89-841D-1B43621F8019}"/>
              </a:ext>
            </a:extLst>
          </p:cNvPr>
          <p:cNvSpPr>
            <a:spLocks noChangeArrowheads="1"/>
          </p:cNvSpPr>
          <p:nvPr userDrawn="1"/>
        </p:nvSpPr>
        <p:spPr bwMode="gray">
          <a:xfrm>
            <a:off x="2299097" y="1188244"/>
            <a:ext cx="2144316" cy="909639"/>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xmlns="" id="{2A1D6914-06D0-43A7-9757-2B87EC594EF7}"/>
              </a:ext>
            </a:extLst>
          </p:cNvPr>
          <p:cNvSpPr>
            <a:spLocks noEditPoints="1"/>
          </p:cNvSpPr>
          <p:nvPr userDrawn="1"/>
        </p:nvSpPr>
        <p:spPr bwMode="gray">
          <a:xfrm>
            <a:off x="2672954" y="1333500"/>
            <a:ext cx="570310" cy="620316"/>
          </a:xfrm>
          <a:custGeom>
            <a:avLst/>
            <a:gdLst>
              <a:gd name="T0" fmla="*/ 780 w 2114"/>
              <a:gd name="T1" fmla="*/ 1342 h 2285"/>
              <a:gd name="T2" fmla="*/ 1034 w 2114"/>
              <a:gd name="T3" fmla="*/ 391 h 2285"/>
              <a:gd name="T4" fmla="*/ 1285 w 2114"/>
              <a:gd name="T5" fmla="*/ 1342 h 2285"/>
              <a:gd name="T6" fmla="*/ 780 w 2114"/>
              <a:gd name="T7" fmla="*/ 1342 h 2285"/>
              <a:gd name="T8" fmla="*/ 1437 w 2114"/>
              <a:gd name="T9" fmla="*/ 0 h 2285"/>
              <a:gd name="T10" fmla="*/ 683 w 2114"/>
              <a:gd name="T11" fmla="*/ 0 h 2285"/>
              <a:gd name="T12" fmla="*/ 0 w 2114"/>
              <a:gd name="T13" fmla="*/ 2285 h 2285"/>
              <a:gd name="T14" fmla="*/ 528 w 2114"/>
              <a:gd name="T15" fmla="*/ 2285 h 2285"/>
              <a:gd name="T16" fmla="*/ 665 w 2114"/>
              <a:gd name="T17" fmla="*/ 1771 h 2285"/>
              <a:gd name="T18" fmla="*/ 1397 w 2114"/>
              <a:gd name="T19" fmla="*/ 1771 h 2285"/>
              <a:gd name="T20" fmla="*/ 1534 w 2114"/>
              <a:gd name="T21" fmla="*/ 2285 h 2285"/>
              <a:gd name="T22" fmla="*/ 2114 w 2114"/>
              <a:gd name="T23" fmla="*/ 2285 h 2285"/>
              <a:gd name="T24" fmla="*/ 1437 w 2114"/>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4" h="2285">
                <a:moveTo>
                  <a:pt x="780" y="1342"/>
                </a:moveTo>
                <a:lnTo>
                  <a:pt x="1034" y="391"/>
                </a:lnTo>
                <a:lnTo>
                  <a:pt x="1285" y="1342"/>
                </a:lnTo>
                <a:lnTo>
                  <a:pt x="780" y="1342"/>
                </a:lnTo>
                <a:close/>
                <a:moveTo>
                  <a:pt x="1437" y="0"/>
                </a:moveTo>
                <a:lnTo>
                  <a:pt x="683" y="0"/>
                </a:lnTo>
                <a:lnTo>
                  <a:pt x="0" y="2285"/>
                </a:lnTo>
                <a:lnTo>
                  <a:pt x="528" y="2285"/>
                </a:lnTo>
                <a:lnTo>
                  <a:pt x="665" y="1771"/>
                </a:lnTo>
                <a:lnTo>
                  <a:pt x="1397" y="1771"/>
                </a:lnTo>
                <a:lnTo>
                  <a:pt x="1534" y="2285"/>
                </a:lnTo>
                <a:lnTo>
                  <a:pt x="2114" y="2285"/>
                </a:lnTo>
                <a:lnTo>
                  <a:pt x="143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xmlns="" id="{E2AF76D7-F177-4491-929B-8DD5AA06F86A}"/>
              </a:ext>
            </a:extLst>
          </p:cNvPr>
          <p:cNvSpPr>
            <a:spLocks/>
          </p:cNvSpPr>
          <p:nvPr userDrawn="1"/>
        </p:nvSpPr>
        <p:spPr bwMode="gray">
          <a:xfrm>
            <a:off x="3267076" y="1333500"/>
            <a:ext cx="427435" cy="620316"/>
          </a:xfrm>
          <a:custGeom>
            <a:avLst/>
            <a:gdLst>
              <a:gd name="T0" fmla="*/ 1584 w 1584"/>
              <a:gd name="T1" fmla="*/ 428 h 2285"/>
              <a:gd name="T2" fmla="*/ 1078 w 1584"/>
              <a:gd name="T3" fmla="*/ 428 h 2285"/>
              <a:gd name="T4" fmla="*/ 1078 w 1584"/>
              <a:gd name="T5" fmla="*/ 2285 h 2285"/>
              <a:gd name="T6" fmla="*/ 507 w 1584"/>
              <a:gd name="T7" fmla="*/ 2285 h 2285"/>
              <a:gd name="T8" fmla="*/ 507 w 1584"/>
              <a:gd name="T9" fmla="*/ 428 h 2285"/>
              <a:gd name="T10" fmla="*/ 0 w 1584"/>
              <a:gd name="T11" fmla="*/ 428 h 2285"/>
              <a:gd name="T12" fmla="*/ 0 w 1584"/>
              <a:gd name="T13" fmla="*/ 0 h 2285"/>
              <a:gd name="T14" fmla="*/ 1584 w 1584"/>
              <a:gd name="T15" fmla="*/ 0 h 2285"/>
              <a:gd name="T16" fmla="*/ 1584 w 1584"/>
              <a:gd name="T17"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85">
                <a:moveTo>
                  <a:pt x="1584" y="428"/>
                </a:moveTo>
                <a:lnTo>
                  <a:pt x="1078" y="428"/>
                </a:lnTo>
                <a:lnTo>
                  <a:pt x="1078" y="2285"/>
                </a:lnTo>
                <a:lnTo>
                  <a:pt x="507" y="2285"/>
                </a:lnTo>
                <a:lnTo>
                  <a:pt x="507" y="428"/>
                </a:lnTo>
                <a:lnTo>
                  <a:pt x="0" y="428"/>
                </a:lnTo>
                <a:lnTo>
                  <a:pt x="0" y="0"/>
                </a:lnTo>
                <a:lnTo>
                  <a:pt x="1584" y="0"/>
                </a:lnTo>
                <a:lnTo>
                  <a:pt x="1584"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xmlns="" id="{BA87D86C-4473-4FBC-B282-8653F8D763C5}"/>
              </a:ext>
            </a:extLst>
          </p:cNvPr>
          <p:cNvSpPr>
            <a:spLocks/>
          </p:cNvSpPr>
          <p:nvPr userDrawn="1"/>
        </p:nvSpPr>
        <p:spPr bwMode="gray">
          <a:xfrm>
            <a:off x="2043114" y="1333500"/>
            <a:ext cx="255985" cy="620316"/>
          </a:xfrm>
          <a:custGeom>
            <a:avLst/>
            <a:gdLst>
              <a:gd name="T0" fmla="*/ 571 w 947"/>
              <a:gd name="T1" fmla="*/ 1857 h 2285"/>
              <a:gd name="T2" fmla="*/ 571 w 947"/>
              <a:gd name="T3" fmla="*/ 428 h 2285"/>
              <a:gd name="T4" fmla="*/ 943 w 947"/>
              <a:gd name="T5" fmla="*/ 428 h 2285"/>
              <a:gd name="T6" fmla="*/ 947 w 947"/>
              <a:gd name="T7" fmla="*/ 429 h 2285"/>
              <a:gd name="T8" fmla="*/ 947 w 947"/>
              <a:gd name="T9" fmla="*/ 0 h 2285"/>
              <a:gd name="T10" fmla="*/ 0 w 947"/>
              <a:gd name="T11" fmla="*/ 0 h 2285"/>
              <a:gd name="T12" fmla="*/ 0 w 947"/>
              <a:gd name="T13" fmla="*/ 2285 h 2285"/>
              <a:gd name="T14" fmla="*/ 947 w 947"/>
              <a:gd name="T15" fmla="*/ 2285 h 2285"/>
              <a:gd name="T16" fmla="*/ 947 w 947"/>
              <a:gd name="T17" fmla="*/ 1857 h 2285"/>
              <a:gd name="T18" fmla="*/ 943 w 947"/>
              <a:gd name="T19" fmla="*/ 1857 h 2285"/>
              <a:gd name="T20" fmla="*/ 571 w 947"/>
              <a:gd name="T21" fmla="*/ 185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7" h="2285">
                <a:moveTo>
                  <a:pt x="571" y="1857"/>
                </a:moveTo>
                <a:lnTo>
                  <a:pt x="571" y="428"/>
                </a:lnTo>
                <a:lnTo>
                  <a:pt x="943" y="428"/>
                </a:lnTo>
                <a:cubicBezTo>
                  <a:pt x="944" y="428"/>
                  <a:pt x="946" y="429"/>
                  <a:pt x="947" y="429"/>
                </a:cubicBezTo>
                <a:lnTo>
                  <a:pt x="947" y="0"/>
                </a:lnTo>
                <a:lnTo>
                  <a:pt x="0" y="0"/>
                </a:lnTo>
                <a:lnTo>
                  <a:pt x="0" y="2285"/>
                </a:lnTo>
                <a:lnTo>
                  <a:pt x="947" y="2285"/>
                </a:lnTo>
                <a:lnTo>
                  <a:pt x="947" y="1857"/>
                </a:lnTo>
                <a:cubicBezTo>
                  <a:pt x="946" y="1857"/>
                  <a:pt x="944" y="1857"/>
                  <a:pt x="943" y="1857"/>
                </a:cubicBezTo>
                <a:lnTo>
                  <a:pt x="571" y="1857"/>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xmlns="" id="{DACC1DD5-0D56-4252-847A-16506C46E8F0}"/>
              </a:ext>
            </a:extLst>
          </p:cNvPr>
          <p:cNvSpPr>
            <a:spLocks/>
          </p:cNvSpPr>
          <p:nvPr userDrawn="1"/>
        </p:nvSpPr>
        <p:spPr bwMode="gray">
          <a:xfrm>
            <a:off x="1348979" y="1333500"/>
            <a:ext cx="540544" cy="620316"/>
          </a:xfrm>
          <a:custGeom>
            <a:avLst/>
            <a:gdLst>
              <a:gd name="T0" fmla="*/ 1514 w 2000"/>
              <a:gd name="T1" fmla="*/ 1694 h 2285"/>
              <a:gd name="T2" fmla="*/ 792 w 2000"/>
              <a:gd name="T3" fmla="*/ 0 h 2285"/>
              <a:gd name="T4" fmla="*/ 0 w 2000"/>
              <a:gd name="T5" fmla="*/ 0 h 2285"/>
              <a:gd name="T6" fmla="*/ 0 w 2000"/>
              <a:gd name="T7" fmla="*/ 2285 h 2285"/>
              <a:gd name="T8" fmla="*/ 486 w 2000"/>
              <a:gd name="T9" fmla="*/ 2285 h 2285"/>
              <a:gd name="T10" fmla="*/ 486 w 2000"/>
              <a:gd name="T11" fmla="*/ 560 h 2285"/>
              <a:gd name="T12" fmla="*/ 1220 w 2000"/>
              <a:gd name="T13" fmla="*/ 2285 h 2285"/>
              <a:gd name="T14" fmla="*/ 2000 w 2000"/>
              <a:gd name="T15" fmla="*/ 2285 h 2285"/>
              <a:gd name="T16" fmla="*/ 2000 w 2000"/>
              <a:gd name="T17" fmla="*/ 0 h 2285"/>
              <a:gd name="T18" fmla="*/ 1514 w 2000"/>
              <a:gd name="T19" fmla="*/ 0 h 2285"/>
              <a:gd name="T20" fmla="*/ 1514 w 2000"/>
              <a:gd name="T21" fmla="*/ 1694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 h="2285">
                <a:moveTo>
                  <a:pt x="1514" y="1694"/>
                </a:moveTo>
                <a:lnTo>
                  <a:pt x="792" y="0"/>
                </a:lnTo>
                <a:lnTo>
                  <a:pt x="0" y="0"/>
                </a:lnTo>
                <a:lnTo>
                  <a:pt x="0" y="2285"/>
                </a:lnTo>
                <a:lnTo>
                  <a:pt x="486" y="2285"/>
                </a:lnTo>
                <a:lnTo>
                  <a:pt x="486" y="560"/>
                </a:lnTo>
                <a:lnTo>
                  <a:pt x="1220" y="2285"/>
                </a:lnTo>
                <a:lnTo>
                  <a:pt x="2000" y="2285"/>
                </a:lnTo>
                <a:lnTo>
                  <a:pt x="2000" y="0"/>
                </a:lnTo>
                <a:lnTo>
                  <a:pt x="1514" y="0"/>
                </a:lnTo>
                <a:lnTo>
                  <a:pt x="1514" y="1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xmlns="" id="{956703DF-BA97-4E02-8980-9A9E7A018209}"/>
              </a:ext>
            </a:extLst>
          </p:cNvPr>
          <p:cNvSpPr>
            <a:spLocks/>
          </p:cNvSpPr>
          <p:nvPr userDrawn="1"/>
        </p:nvSpPr>
        <p:spPr bwMode="gray">
          <a:xfrm>
            <a:off x="851299" y="1333500"/>
            <a:ext cx="351235" cy="620316"/>
          </a:xfrm>
          <a:custGeom>
            <a:avLst/>
            <a:gdLst>
              <a:gd name="T0" fmla="*/ 0 w 1298"/>
              <a:gd name="T1" fmla="*/ 428 h 2285"/>
              <a:gd name="T2" fmla="*/ 364 w 1298"/>
              <a:gd name="T3" fmla="*/ 428 h 2285"/>
              <a:gd name="T4" fmla="*/ 364 w 1298"/>
              <a:gd name="T5" fmla="*/ 1857 h 2285"/>
              <a:gd name="T6" fmla="*/ 0 w 1298"/>
              <a:gd name="T7" fmla="*/ 1857 h 2285"/>
              <a:gd name="T8" fmla="*/ 0 w 1298"/>
              <a:gd name="T9" fmla="*/ 2285 h 2285"/>
              <a:gd name="T10" fmla="*/ 1298 w 1298"/>
              <a:gd name="T11" fmla="*/ 2285 h 2285"/>
              <a:gd name="T12" fmla="*/ 1298 w 1298"/>
              <a:gd name="T13" fmla="*/ 1857 h 2285"/>
              <a:gd name="T14" fmla="*/ 935 w 1298"/>
              <a:gd name="T15" fmla="*/ 1857 h 2285"/>
              <a:gd name="T16" fmla="*/ 935 w 1298"/>
              <a:gd name="T17" fmla="*/ 428 h 2285"/>
              <a:gd name="T18" fmla="*/ 1298 w 1298"/>
              <a:gd name="T19" fmla="*/ 428 h 2285"/>
              <a:gd name="T20" fmla="*/ 1298 w 1298"/>
              <a:gd name="T21" fmla="*/ 0 h 2285"/>
              <a:gd name="T22" fmla="*/ 0 w 1298"/>
              <a:gd name="T23" fmla="*/ 0 h 2285"/>
              <a:gd name="T24" fmla="*/ 0 w 1298"/>
              <a:gd name="T25"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8" h="2285">
                <a:moveTo>
                  <a:pt x="0" y="428"/>
                </a:moveTo>
                <a:lnTo>
                  <a:pt x="364" y="428"/>
                </a:lnTo>
                <a:lnTo>
                  <a:pt x="364" y="1857"/>
                </a:lnTo>
                <a:lnTo>
                  <a:pt x="0" y="1857"/>
                </a:lnTo>
                <a:lnTo>
                  <a:pt x="0" y="2285"/>
                </a:lnTo>
                <a:lnTo>
                  <a:pt x="1298" y="2285"/>
                </a:lnTo>
                <a:lnTo>
                  <a:pt x="1298" y="1857"/>
                </a:lnTo>
                <a:lnTo>
                  <a:pt x="935" y="1857"/>
                </a:lnTo>
                <a:lnTo>
                  <a:pt x="935" y="428"/>
                </a:lnTo>
                <a:lnTo>
                  <a:pt x="1298" y="428"/>
                </a:lnTo>
                <a:lnTo>
                  <a:pt x="1298" y="0"/>
                </a:lnTo>
                <a:lnTo>
                  <a:pt x="0" y="0"/>
                </a:lnTo>
                <a:lnTo>
                  <a:pt x="0" y="42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xmlns="" id="{665663D2-9892-40D5-8E35-0C84C7B142DF}"/>
              </a:ext>
            </a:extLst>
          </p:cNvPr>
          <p:cNvSpPr>
            <a:spLocks/>
          </p:cNvSpPr>
          <p:nvPr userDrawn="1"/>
        </p:nvSpPr>
        <p:spPr bwMode="gray">
          <a:xfrm>
            <a:off x="298849" y="1333500"/>
            <a:ext cx="408385" cy="620316"/>
          </a:xfrm>
          <a:custGeom>
            <a:avLst/>
            <a:gdLst>
              <a:gd name="T0" fmla="*/ 549 w 1510"/>
              <a:gd name="T1" fmla="*/ 429 h 2286"/>
              <a:gd name="T2" fmla="*/ 1502 w 1510"/>
              <a:gd name="T3" fmla="*/ 429 h 2286"/>
              <a:gd name="T4" fmla="*/ 1502 w 1510"/>
              <a:gd name="T5" fmla="*/ 0 h 2286"/>
              <a:gd name="T6" fmla="*/ 0 w 1510"/>
              <a:gd name="T7" fmla="*/ 0 h 2286"/>
              <a:gd name="T8" fmla="*/ 0 w 1510"/>
              <a:gd name="T9" fmla="*/ 2286 h 2286"/>
              <a:gd name="T10" fmla="*/ 549 w 1510"/>
              <a:gd name="T11" fmla="*/ 2286 h 2286"/>
              <a:gd name="T12" fmla="*/ 549 w 1510"/>
              <a:gd name="T13" fmla="*/ 1429 h 2286"/>
              <a:gd name="T14" fmla="*/ 1510 w 1510"/>
              <a:gd name="T15" fmla="*/ 1429 h 2286"/>
              <a:gd name="T16" fmla="*/ 1510 w 1510"/>
              <a:gd name="T17" fmla="*/ 1000 h 2286"/>
              <a:gd name="T18" fmla="*/ 549 w 1510"/>
              <a:gd name="T19" fmla="*/ 1000 h 2286"/>
              <a:gd name="T20" fmla="*/ 549 w 1510"/>
              <a:gd name="T21" fmla="*/ 42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0" h="2286">
                <a:moveTo>
                  <a:pt x="549" y="429"/>
                </a:moveTo>
                <a:lnTo>
                  <a:pt x="1502" y="429"/>
                </a:lnTo>
                <a:lnTo>
                  <a:pt x="1502" y="0"/>
                </a:lnTo>
                <a:lnTo>
                  <a:pt x="0" y="0"/>
                </a:lnTo>
                <a:lnTo>
                  <a:pt x="0" y="2286"/>
                </a:lnTo>
                <a:lnTo>
                  <a:pt x="549" y="2286"/>
                </a:lnTo>
                <a:lnTo>
                  <a:pt x="549" y="1429"/>
                </a:lnTo>
                <a:lnTo>
                  <a:pt x="1510" y="1429"/>
                </a:lnTo>
                <a:lnTo>
                  <a:pt x="1510" y="1000"/>
                </a:lnTo>
                <a:lnTo>
                  <a:pt x="549" y="1000"/>
                </a:lnTo>
                <a:lnTo>
                  <a:pt x="549" y="42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xmlns="" id="{AD7152CA-1572-4491-A63D-C50019185306}"/>
              </a:ext>
            </a:extLst>
          </p:cNvPr>
          <p:cNvSpPr>
            <a:spLocks/>
          </p:cNvSpPr>
          <p:nvPr userDrawn="1"/>
        </p:nvSpPr>
        <p:spPr bwMode="gray">
          <a:xfrm>
            <a:off x="2299097" y="1333500"/>
            <a:ext cx="284560" cy="620316"/>
          </a:xfrm>
          <a:custGeom>
            <a:avLst/>
            <a:gdLst>
              <a:gd name="T0" fmla="*/ 788 w 1053"/>
              <a:gd name="T1" fmla="*/ 227 h 2285"/>
              <a:gd name="T2" fmla="*/ 56 w 1053"/>
              <a:gd name="T3" fmla="*/ 0 h 2285"/>
              <a:gd name="T4" fmla="*/ 0 w 1053"/>
              <a:gd name="T5" fmla="*/ 0 h 2285"/>
              <a:gd name="T6" fmla="*/ 0 w 1053"/>
              <a:gd name="T7" fmla="*/ 428 h 2285"/>
              <a:gd name="T8" fmla="*/ 387 w 1053"/>
              <a:gd name="T9" fmla="*/ 541 h 2285"/>
              <a:gd name="T10" fmla="*/ 481 w 1053"/>
              <a:gd name="T11" fmla="*/ 888 h 2285"/>
              <a:gd name="T12" fmla="*/ 481 w 1053"/>
              <a:gd name="T13" fmla="*/ 1408 h 2285"/>
              <a:gd name="T14" fmla="*/ 387 w 1053"/>
              <a:gd name="T15" fmla="*/ 1751 h 2285"/>
              <a:gd name="T16" fmla="*/ 0 w 1053"/>
              <a:gd name="T17" fmla="*/ 1857 h 2285"/>
              <a:gd name="T18" fmla="*/ 0 w 1053"/>
              <a:gd name="T19" fmla="*/ 2285 h 2285"/>
              <a:gd name="T20" fmla="*/ 53 w 1053"/>
              <a:gd name="T21" fmla="*/ 2285 h 2285"/>
              <a:gd name="T22" fmla="*/ 787 w 1053"/>
              <a:gd name="T23" fmla="*/ 2062 h 2285"/>
              <a:gd name="T24" fmla="*/ 1053 w 1053"/>
              <a:gd name="T25" fmla="*/ 1465 h 2285"/>
              <a:gd name="T26" fmla="*/ 1053 w 1053"/>
              <a:gd name="T27" fmla="*/ 831 h 2285"/>
              <a:gd name="T28" fmla="*/ 788 w 1053"/>
              <a:gd name="T29" fmla="*/ 22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3" h="2285">
                <a:moveTo>
                  <a:pt x="788" y="227"/>
                </a:moveTo>
                <a:cubicBezTo>
                  <a:pt x="612" y="76"/>
                  <a:pt x="368" y="0"/>
                  <a:pt x="56" y="0"/>
                </a:cubicBezTo>
                <a:lnTo>
                  <a:pt x="0" y="0"/>
                </a:lnTo>
                <a:lnTo>
                  <a:pt x="0" y="428"/>
                </a:lnTo>
                <a:cubicBezTo>
                  <a:pt x="196" y="429"/>
                  <a:pt x="325" y="467"/>
                  <a:pt x="387" y="541"/>
                </a:cubicBezTo>
                <a:cubicBezTo>
                  <a:pt x="450" y="616"/>
                  <a:pt x="481" y="732"/>
                  <a:pt x="481" y="888"/>
                </a:cubicBezTo>
                <a:lnTo>
                  <a:pt x="481" y="1408"/>
                </a:lnTo>
                <a:cubicBezTo>
                  <a:pt x="481" y="1566"/>
                  <a:pt x="450" y="1680"/>
                  <a:pt x="387" y="1751"/>
                </a:cubicBezTo>
                <a:cubicBezTo>
                  <a:pt x="325" y="1821"/>
                  <a:pt x="196" y="1856"/>
                  <a:pt x="0" y="1857"/>
                </a:cubicBezTo>
                <a:lnTo>
                  <a:pt x="0" y="2285"/>
                </a:lnTo>
                <a:lnTo>
                  <a:pt x="53" y="2285"/>
                </a:lnTo>
                <a:cubicBezTo>
                  <a:pt x="365" y="2285"/>
                  <a:pt x="610" y="2211"/>
                  <a:pt x="787" y="2062"/>
                </a:cubicBezTo>
                <a:cubicBezTo>
                  <a:pt x="964" y="1914"/>
                  <a:pt x="1053" y="1715"/>
                  <a:pt x="1053" y="1465"/>
                </a:cubicBezTo>
                <a:lnTo>
                  <a:pt x="1053" y="831"/>
                </a:lnTo>
                <a:cubicBezTo>
                  <a:pt x="1053" y="580"/>
                  <a:pt x="965" y="378"/>
                  <a:pt x="788" y="2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xmlns="" id="{C5DD0966-73F6-4DAD-AFAA-20C6AC20994C}"/>
              </a:ext>
            </a:extLst>
          </p:cNvPr>
          <p:cNvSpPr>
            <a:spLocks noEditPoints="1"/>
          </p:cNvSpPr>
          <p:nvPr userDrawn="1"/>
        </p:nvSpPr>
        <p:spPr bwMode="gray">
          <a:xfrm>
            <a:off x="3718323" y="1333500"/>
            <a:ext cx="570310" cy="620316"/>
          </a:xfrm>
          <a:custGeom>
            <a:avLst/>
            <a:gdLst>
              <a:gd name="T0" fmla="*/ 779 w 2113"/>
              <a:gd name="T1" fmla="*/ 1342 h 2285"/>
              <a:gd name="T2" fmla="*/ 1034 w 2113"/>
              <a:gd name="T3" fmla="*/ 391 h 2285"/>
              <a:gd name="T4" fmla="*/ 1285 w 2113"/>
              <a:gd name="T5" fmla="*/ 1342 h 2285"/>
              <a:gd name="T6" fmla="*/ 779 w 2113"/>
              <a:gd name="T7" fmla="*/ 1342 h 2285"/>
              <a:gd name="T8" fmla="*/ 1436 w 2113"/>
              <a:gd name="T9" fmla="*/ 0 h 2285"/>
              <a:gd name="T10" fmla="*/ 682 w 2113"/>
              <a:gd name="T11" fmla="*/ 0 h 2285"/>
              <a:gd name="T12" fmla="*/ 0 w 2113"/>
              <a:gd name="T13" fmla="*/ 2285 h 2285"/>
              <a:gd name="T14" fmla="*/ 528 w 2113"/>
              <a:gd name="T15" fmla="*/ 2285 h 2285"/>
              <a:gd name="T16" fmla="*/ 665 w 2113"/>
              <a:gd name="T17" fmla="*/ 1771 h 2285"/>
              <a:gd name="T18" fmla="*/ 1396 w 2113"/>
              <a:gd name="T19" fmla="*/ 1771 h 2285"/>
              <a:gd name="T20" fmla="*/ 1534 w 2113"/>
              <a:gd name="T21" fmla="*/ 2285 h 2285"/>
              <a:gd name="T22" fmla="*/ 2113 w 2113"/>
              <a:gd name="T23" fmla="*/ 2285 h 2285"/>
              <a:gd name="T24" fmla="*/ 1436 w 2113"/>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3" h="2285">
                <a:moveTo>
                  <a:pt x="779" y="1342"/>
                </a:moveTo>
                <a:lnTo>
                  <a:pt x="1034" y="391"/>
                </a:lnTo>
                <a:lnTo>
                  <a:pt x="1285" y="1342"/>
                </a:lnTo>
                <a:lnTo>
                  <a:pt x="779" y="1342"/>
                </a:lnTo>
                <a:close/>
                <a:moveTo>
                  <a:pt x="1436" y="0"/>
                </a:moveTo>
                <a:lnTo>
                  <a:pt x="682" y="0"/>
                </a:lnTo>
                <a:lnTo>
                  <a:pt x="0" y="2285"/>
                </a:lnTo>
                <a:lnTo>
                  <a:pt x="528" y="2285"/>
                </a:lnTo>
                <a:lnTo>
                  <a:pt x="665" y="1771"/>
                </a:lnTo>
                <a:lnTo>
                  <a:pt x="1396" y="1771"/>
                </a:lnTo>
                <a:lnTo>
                  <a:pt x="1534" y="2285"/>
                </a:lnTo>
                <a:lnTo>
                  <a:pt x="2113" y="2285"/>
                </a:lnTo>
                <a:lnTo>
                  <a:pt x="143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Otsikko 1">
            <a:extLst>
              <a:ext uri="{FF2B5EF4-FFF2-40B4-BE49-F238E27FC236}">
                <a16:creationId xmlns:a16="http://schemas.microsoft.com/office/drawing/2014/main" xmlns="" id="{F9479516-851B-47D1-AA87-792456F4B98C}"/>
              </a:ext>
            </a:extLst>
          </p:cNvPr>
          <p:cNvSpPr>
            <a:spLocks noGrp="1"/>
          </p:cNvSpPr>
          <p:nvPr>
            <p:ph type="ctrTitle"/>
          </p:nvPr>
        </p:nvSpPr>
        <p:spPr>
          <a:xfrm>
            <a:off x="2301240" y="2270760"/>
            <a:ext cx="4561840" cy="1540430"/>
          </a:xfrm>
          <a:ln>
            <a:noFill/>
          </a:ln>
        </p:spPr>
        <p:txBody>
          <a:bodyPr anchor="ctr" anchorCtr="0"/>
          <a:lstStyle>
            <a:lvl1pPr algn="l">
              <a:lnSpc>
                <a:spcPct val="95000"/>
              </a:lnSpc>
              <a:defRPr sz="3200" b="0" spc="100" baseline="0">
                <a:solidFill>
                  <a:schemeClr val="bg1"/>
                </a:solidFill>
              </a:defRPr>
            </a:lvl1pPr>
          </a:lstStyle>
          <a:p>
            <a:r>
              <a:rPr lang="fi-FI"/>
              <a:t>Muokkaa perustyyl. napsautt.</a:t>
            </a:r>
            <a:endParaRPr lang="en-GB" dirty="0"/>
          </a:p>
        </p:txBody>
      </p:sp>
      <p:sp>
        <p:nvSpPr>
          <p:cNvPr id="36" name="Rectangle 10">
            <a:extLst>
              <a:ext uri="{FF2B5EF4-FFF2-40B4-BE49-F238E27FC236}">
                <a16:creationId xmlns:a16="http://schemas.microsoft.com/office/drawing/2014/main" xmlns="" id="{9F68D092-C8BB-4808-9CC8-219B8B3CD58B}"/>
              </a:ext>
            </a:extLst>
          </p:cNvPr>
          <p:cNvSpPr>
            <a:spLocks noChangeArrowheads="1"/>
          </p:cNvSpPr>
          <p:nvPr userDrawn="1"/>
        </p:nvSpPr>
        <p:spPr bwMode="gray">
          <a:xfrm>
            <a:off x="2" y="3955256"/>
            <a:ext cx="2299097" cy="11882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xmlns="" id="{0E5758B0-B087-4A43-9927-2EDB5CD5AB7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9" t="7051" r="4545" b="8334"/>
          <a:stretch/>
        </p:blipFill>
        <p:spPr>
          <a:xfrm>
            <a:off x="4554999" y="1265301"/>
            <a:ext cx="2411015" cy="760095"/>
          </a:xfrm>
          <a:prstGeom prst="rect">
            <a:avLst/>
          </a:prstGeom>
        </p:spPr>
      </p:pic>
    </p:spTree>
    <p:extLst>
      <p:ext uri="{BB962C8B-B14F-4D97-AF65-F5344CB8AC3E}">
        <p14:creationId xmlns:p14="http://schemas.microsoft.com/office/powerpoint/2010/main" val="3473221637"/>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sältö musta">
    <p:spTree>
      <p:nvGrpSpPr>
        <p:cNvPr id="1" name=""/>
        <p:cNvGrpSpPr/>
        <p:nvPr/>
      </p:nvGrpSpPr>
      <p:grpSpPr>
        <a:xfrm>
          <a:off x="0" y="0"/>
          <a:ext cx="0" cy="0"/>
          <a:chOff x="0" y="0"/>
          <a:chExt cx="0" cy="0"/>
        </a:xfrm>
      </p:grpSpPr>
      <p:sp>
        <p:nvSpPr>
          <p:cNvPr id="20" name="Suorakulmio 19">
            <a:extLst>
              <a:ext uri="{FF2B5EF4-FFF2-40B4-BE49-F238E27FC236}">
                <a16:creationId xmlns:a16="http://schemas.microsoft.com/office/drawing/2014/main" xmlns="" id="{7249F978-1561-4D06-ADC2-35AE510293B1}"/>
              </a:ext>
            </a:extLst>
          </p:cNvPr>
          <p:cNvSpPr/>
          <p:nvPr userDrawn="1"/>
        </p:nvSpPr>
        <p:spPr bwMode="hidden">
          <a:xfrm>
            <a:off x="2285999" y="0"/>
            <a:ext cx="685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uorakulmio 23">
            <a:extLst>
              <a:ext uri="{FF2B5EF4-FFF2-40B4-BE49-F238E27FC236}">
                <a16:creationId xmlns:a16="http://schemas.microsoft.com/office/drawing/2014/main" xmlns="" id="{3C91DFEB-2464-481E-B52C-4F77B3ACD39C}"/>
              </a:ext>
            </a:extLst>
          </p:cNvPr>
          <p:cNvSpPr/>
          <p:nvPr userDrawn="1"/>
        </p:nvSpPr>
        <p:spPr bwMode="hidden">
          <a:xfrm>
            <a:off x="2" y="533400"/>
            <a:ext cx="2285999" cy="461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xmlns="" id="{5CEE14D4-CFA9-4A0F-BAA8-60280B5F0F9B}"/>
              </a:ext>
            </a:extLst>
          </p:cNvPr>
          <p:cNvSpPr>
            <a:spLocks noGrp="1"/>
          </p:cNvSpPr>
          <p:nvPr>
            <p:ph type="title"/>
          </p:nvPr>
        </p:nvSpPr>
        <p:spPr>
          <a:xfrm>
            <a:off x="274321" y="1772922"/>
            <a:ext cx="1808157" cy="1508758"/>
          </a:xfrm>
        </p:spPr>
        <p:txBody>
          <a:bodyPr/>
          <a:lstStyle>
            <a:lvl1pPr>
              <a:lnSpc>
                <a:spcPct val="95000"/>
              </a:lnSpc>
              <a:defRPr b="0" spc="40" baseline="0">
                <a:solidFill>
                  <a:schemeClr val="bg1"/>
                </a:solidFill>
              </a:defRPr>
            </a:lvl1pPr>
          </a:lstStyle>
          <a:p>
            <a:r>
              <a:rPr lang="fi-FI"/>
              <a:t>Muokkaa perustyyl. napsautt.</a:t>
            </a:r>
            <a:endParaRPr lang="en-GB" dirty="0"/>
          </a:p>
        </p:txBody>
      </p:sp>
      <p:sp>
        <p:nvSpPr>
          <p:cNvPr id="3" name="Sisällön paikkamerkki 2">
            <a:extLst>
              <a:ext uri="{FF2B5EF4-FFF2-40B4-BE49-F238E27FC236}">
                <a16:creationId xmlns:a16="http://schemas.microsoft.com/office/drawing/2014/main" xmlns="" id="{62E74C72-DA5D-4E68-8397-669A8B5CF4F6}"/>
              </a:ext>
            </a:extLst>
          </p:cNvPr>
          <p:cNvSpPr>
            <a:spLocks noGrp="1"/>
          </p:cNvSpPr>
          <p:nvPr>
            <p:ph idx="1"/>
          </p:nvPr>
        </p:nvSpPr>
        <p:spPr>
          <a:xfrm>
            <a:off x="2834640" y="1137921"/>
            <a:ext cx="6096000" cy="38320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sp>
        <p:nvSpPr>
          <p:cNvPr id="7" name="Päivämäärän paikkamerkki 6">
            <a:extLst>
              <a:ext uri="{FF2B5EF4-FFF2-40B4-BE49-F238E27FC236}">
                <a16:creationId xmlns:a16="http://schemas.microsoft.com/office/drawing/2014/main" xmlns="" id="{E63A2B30-CC1D-432B-9394-9CD76BBD2EF4}"/>
              </a:ext>
            </a:extLst>
          </p:cNvPr>
          <p:cNvSpPr>
            <a:spLocks noGrp="1"/>
          </p:cNvSpPr>
          <p:nvPr>
            <p:ph type="dt" sz="half" idx="10"/>
          </p:nvPr>
        </p:nvSpPr>
        <p:spPr>
          <a:xfrm>
            <a:off x="262891" y="4505960"/>
            <a:ext cx="1489710" cy="128747"/>
          </a:xfrm>
          <a:prstGeom prst="rect">
            <a:avLst/>
          </a:prstGeom>
        </p:spPr>
        <p:txBody>
          <a:bodyPr/>
          <a:lstStyle>
            <a:lvl1pPr>
              <a:defRPr>
                <a:solidFill>
                  <a:schemeClr val="bg1"/>
                </a:solidFill>
              </a:defRPr>
            </a:lvl1pPr>
          </a:lstStyle>
          <a:p>
            <a:endParaRPr lang="en-GB" dirty="0"/>
          </a:p>
        </p:txBody>
      </p:sp>
      <p:sp>
        <p:nvSpPr>
          <p:cNvPr id="8" name="Alatunnisteen paikkamerkki 7">
            <a:extLst>
              <a:ext uri="{FF2B5EF4-FFF2-40B4-BE49-F238E27FC236}">
                <a16:creationId xmlns:a16="http://schemas.microsoft.com/office/drawing/2014/main" xmlns="" id="{F3C366C7-4843-4109-AE67-37F90DD46ACF}"/>
              </a:ext>
            </a:extLst>
          </p:cNvPr>
          <p:cNvSpPr>
            <a:spLocks noGrp="1"/>
          </p:cNvSpPr>
          <p:nvPr>
            <p:ph type="ftr" sz="quarter" idx="11"/>
          </p:nvPr>
        </p:nvSpPr>
        <p:spPr>
          <a:xfrm>
            <a:off x="262891" y="3911601"/>
            <a:ext cx="1489710" cy="570706"/>
          </a:xfrm>
          <a:prstGeom prst="rect">
            <a:avLst/>
          </a:prstGeom>
        </p:spPr>
        <p:txBody>
          <a:bodyPr/>
          <a:lstStyle>
            <a:lvl1pPr>
              <a:defRPr>
                <a:solidFill>
                  <a:schemeClr val="bg1"/>
                </a:solidFill>
              </a:defRPr>
            </a:lvl1pPr>
          </a:lstStyle>
          <a:p>
            <a:endParaRPr lang="en-GB" dirty="0"/>
          </a:p>
        </p:txBody>
      </p:sp>
      <p:sp>
        <p:nvSpPr>
          <p:cNvPr id="9" name="Dian numeron paikkamerkki 8">
            <a:extLst>
              <a:ext uri="{FF2B5EF4-FFF2-40B4-BE49-F238E27FC236}">
                <a16:creationId xmlns:a16="http://schemas.microsoft.com/office/drawing/2014/main" xmlns="" id="{02BD8FD6-9358-45E0-B644-92DC4D696E36}"/>
              </a:ext>
            </a:extLst>
          </p:cNvPr>
          <p:cNvSpPr>
            <a:spLocks noGrp="1"/>
          </p:cNvSpPr>
          <p:nvPr>
            <p:ph type="sldNum" sz="quarter" idx="12"/>
          </p:nvPr>
        </p:nvSpPr>
        <p:spPr>
          <a:xfrm>
            <a:off x="262891" y="4675824"/>
            <a:ext cx="1489710" cy="273844"/>
          </a:xfrm>
          <a:prstGeom prst="rect">
            <a:avLst/>
          </a:prstGeom>
        </p:spPr>
        <p:txBody>
          <a:bodyPr/>
          <a:lstStyle>
            <a:lvl1pPr>
              <a:defRPr>
                <a:solidFill>
                  <a:schemeClr val="bg1"/>
                </a:solidFill>
              </a:defRPr>
            </a:lvl1pPr>
          </a:lstStyle>
          <a:p>
            <a:pPr algn="l"/>
            <a:fld id="{3E85A944-54A9-4C66-9F2D-6C2567403A95}" type="slidenum">
              <a:rPr lang="en-GB" smtClean="0"/>
              <a:pPr algn="l"/>
              <a:t>‹#›</a:t>
            </a:fld>
            <a:endParaRPr lang="en-GB" dirty="0"/>
          </a:p>
        </p:txBody>
      </p:sp>
      <p:grpSp>
        <p:nvGrpSpPr>
          <p:cNvPr id="25" name="Ryhmä 24" descr="FINDATA logo">
            <a:extLst>
              <a:ext uri="{FF2B5EF4-FFF2-40B4-BE49-F238E27FC236}">
                <a16:creationId xmlns:a16="http://schemas.microsoft.com/office/drawing/2014/main" xmlns="" id="{24ABE458-97C8-45CF-9A72-BEC64596A659}"/>
              </a:ext>
            </a:extLst>
          </p:cNvPr>
          <p:cNvGrpSpPr/>
          <p:nvPr userDrawn="1"/>
        </p:nvGrpSpPr>
        <p:grpSpPr>
          <a:xfrm>
            <a:off x="1122680" y="277971"/>
            <a:ext cx="1163320" cy="255323"/>
            <a:chOff x="398463" y="1584325"/>
            <a:chExt cx="5526088" cy="1212852"/>
          </a:xfrm>
        </p:grpSpPr>
        <p:sp>
          <p:nvSpPr>
            <p:cNvPr id="26" name="Rectangle 11">
              <a:extLst>
                <a:ext uri="{FF2B5EF4-FFF2-40B4-BE49-F238E27FC236}">
                  <a16:creationId xmlns:a16="http://schemas.microsoft.com/office/drawing/2014/main" xmlns="" id="{D6223932-9EE7-4789-8DDF-0F61E5D15E8D}"/>
                </a:ext>
              </a:extLst>
            </p:cNvPr>
            <p:cNvSpPr>
              <a:spLocks noChangeArrowheads="1"/>
            </p:cNvSpPr>
            <p:nvPr userDrawn="1"/>
          </p:nvSpPr>
          <p:spPr bwMode="gray">
            <a:xfrm>
              <a:off x="3065463" y="1584325"/>
              <a:ext cx="2859088" cy="1212852"/>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xmlns="" id="{29F112FB-7C9E-4A12-976A-1D4ACB37D818}"/>
                </a:ext>
              </a:extLst>
            </p:cNvPr>
            <p:cNvSpPr>
              <a:spLocks noEditPoints="1"/>
            </p:cNvSpPr>
            <p:nvPr userDrawn="1"/>
          </p:nvSpPr>
          <p:spPr bwMode="gray">
            <a:xfrm>
              <a:off x="3563938" y="1778000"/>
              <a:ext cx="760413" cy="827088"/>
            </a:xfrm>
            <a:custGeom>
              <a:avLst/>
              <a:gdLst>
                <a:gd name="T0" fmla="*/ 780 w 2114"/>
                <a:gd name="T1" fmla="*/ 1342 h 2285"/>
                <a:gd name="T2" fmla="*/ 1034 w 2114"/>
                <a:gd name="T3" fmla="*/ 391 h 2285"/>
                <a:gd name="T4" fmla="*/ 1285 w 2114"/>
                <a:gd name="T5" fmla="*/ 1342 h 2285"/>
                <a:gd name="T6" fmla="*/ 780 w 2114"/>
                <a:gd name="T7" fmla="*/ 1342 h 2285"/>
                <a:gd name="T8" fmla="*/ 1437 w 2114"/>
                <a:gd name="T9" fmla="*/ 0 h 2285"/>
                <a:gd name="T10" fmla="*/ 683 w 2114"/>
                <a:gd name="T11" fmla="*/ 0 h 2285"/>
                <a:gd name="T12" fmla="*/ 0 w 2114"/>
                <a:gd name="T13" fmla="*/ 2285 h 2285"/>
                <a:gd name="T14" fmla="*/ 528 w 2114"/>
                <a:gd name="T15" fmla="*/ 2285 h 2285"/>
                <a:gd name="T16" fmla="*/ 665 w 2114"/>
                <a:gd name="T17" fmla="*/ 1771 h 2285"/>
                <a:gd name="T18" fmla="*/ 1397 w 2114"/>
                <a:gd name="T19" fmla="*/ 1771 h 2285"/>
                <a:gd name="T20" fmla="*/ 1534 w 2114"/>
                <a:gd name="T21" fmla="*/ 2285 h 2285"/>
                <a:gd name="T22" fmla="*/ 2114 w 2114"/>
                <a:gd name="T23" fmla="*/ 2285 h 2285"/>
                <a:gd name="T24" fmla="*/ 1437 w 2114"/>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4" h="2285">
                  <a:moveTo>
                    <a:pt x="780" y="1342"/>
                  </a:moveTo>
                  <a:lnTo>
                    <a:pt x="1034" y="391"/>
                  </a:lnTo>
                  <a:lnTo>
                    <a:pt x="1285" y="1342"/>
                  </a:lnTo>
                  <a:lnTo>
                    <a:pt x="780" y="1342"/>
                  </a:lnTo>
                  <a:close/>
                  <a:moveTo>
                    <a:pt x="1437" y="0"/>
                  </a:moveTo>
                  <a:lnTo>
                    <a:pt x="683" y="0"/>
                  </a:lnTo>
                  <a:lnTo>
                    <a:pt x="0" y="2285"/>
                  </a:lnTo>
                  <a:lnTo>
                    <a:pt x="528" y="2285"/>
                  </a:lnTo>
                  <a:lnTo>
                    <a:pt x="665" y="1771"/>
                  </a:lnTo>
                  <a:lnTo>
                    <a:pt x="1397" y="1771"/>
                  </a:lnTo>
                  <a:lnTo>
                    <a:pt x="1534" y="2285"/>
                  </a:lnTo>
                  <a:lnTo>
                    <a:pt x="2114" y="2285"/>
                  </a:lnTo>
                  <a:lnTo>
                    <a:pt x="143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3">
              <a:extLst>
                <a:ext uri="{FF2B5EF4-FFF2-40B4-BE49-F238E27FC236}">
                  <a16:creationId xmlns:a16="http://schemas.microsoft.com/office/drawing/2014/main" xmlns="" id="{A5971E16-A309-4056-B5E0-A69F052F594B}"/>
                </a:ext>
              </a:extLst>
            </p:cNvPr>
            <p:cNvSpPr>
              <a:spLocks/>
            </p:cNvSpPr>
            <p:nvPr userDrawn="1"/>
          </p:nvSpPr>
          <p:spPr bwMode="gray">
            <a:xfrm>
              <a:off x="4356100" y="1778000"/>
              <a:ext cx="569913" cy="827088"/>
            </a:xfrm>
            <a:custGeom>
              <a:avLst/>
              <a:gdLst>
                <a:gd name="T0" fmla="*/ 1584 w 1584"/>
                <a:gd name="T1" fmla="*/ 428 h 2285"/>
                <a:gd name="T2" fmla="*/ 1078 w 1584"/>
                <a:gd name="T3" fmla="*/ 428 h 2285"/>
                <a:gd name="T4" fmla="*/ 1078 w 1584"/>
                <a:gd name="T5" fmla="*/ 2285 h 2285"/>
                <a:gd name="T6" fmla="*/ 507 w 1584"/>
                <a:gd name="T7" fmla="*/ 2285 h 2285"/>
                <a:gd name="T8" fmla="*/ 507 w 1584"/>
                <a:gd name="T9" fmla="*/ 428 h 2285"/>
                <a:gd name="T10" fmla="*/ 0 w 1584"/>
                <a:gd name="T11" fmla="*/ 428 h 2285"/>
                <a:gd name="T12" fmla="*/ 0 w 1584"/>
                <a:gd name="T13" fmla="*/ 0 h 2285"/>
                <a:gd name="T14" fmla="*/ 1584 w 1584"/>
                <a:gd name="T15" fmla="*/ 0 h 2285"/>
                <a:gd name="T16" fmla="*/ 1584 w 1584"/>
                <a:gd name="T17"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85">
                  <a:moveTo>
                    <a:pt x="1584" y="428"/>
                  </a:moveTo>
                  <a:lnTo>
                    <a:pt x="1078" y="428"/>
                  </a:lnTo>
                  <a:lnTo>
                    <a:pt x="1078" y="2285"/>
                  </a:lnTo>
                  <a:lnTo>
                    <a:pt x="507" y="2285"/>
                  </a:lnTo>
                  <a:lnTo>
                    <a:pt x="507" y="428"/>
                  </a:lnTo>
                  <a:lnTo>
                    <a:pt x="0" y="428"/>
                  </a:lnTo>
                  <a:lnTo>
                    <a:pt x="0" y="0"/>
                  </a:lnTo>
                  <a:lnTo>
                    <a:pt x="1584" y="0"/>
                  </a:lnTo>
                  <a:lnTo>
                    <a:pt x="1584"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4">
              <a:extLst>
                <a:ext uri="{FF2B5EF4-FFF2-40B4-BE49-F238E27FC236}">
                  <a16:creationId xmlns:a16="http://schemas.microsoft.com/office/drawing/2014/main" xmlns="" id="{28253ED0-D4B6-48F3-9FF7-5250C7218217}"/>
                </a:ext>
              </a:extLst>
            </p:cNvPr>
            <p:cNvSpPr>
              <a:spLocks/>
            </p:cNvSpPr>
            <p:nvPr userDrawn="1"/>
          </p:nvSpPr>
          <p:spPr bwMode="gray">
            <a:xfrm>
              <a:off x="2724150" y="1778000"/>
              <a:ext cx="341313" cy="827088"/>
            </a:xfrm>
            <a:custGeom>
              <a:avLst/>
              <a:gdLst>
                <a:gd name="T0" fmla="*/ 571 w 947"/>
                <a:gd name="T1" fmla="*/ 1857 h 2285"/>
                <a:gd name="T2" fmla="*/ 571 w 947"/>
                <a:gd name="T3" fmla="*/ 428 h 2285"/>
                <a:gd name="T4" fmla="*/ 943 w 947"/>
                <a:gd name="T5" fmla="*/ 428 h 2285"/>
                <a:gd name="T6" fmla="*/ 947 w 947"/>
                <a:gd name="T7" fmla="*/ 429 h 2285"/>
                <a:gd name="T8" fmla="*/ 947 w 947"/>
                <a:gd name="T9" fmla="*/ 0 h 2285"/>
                <a:gd name="T10" fmla="*/ 0 w 947"/>
                <a:gd name="T11" fmla="*/ 0 h 2285"/>
                <a:gd name="T12" fmla="*/ 0 w 947"/>
                <a:gd name="T13" fmla="*/ 2285 h 2285"/>
                <a:gd name="T14" fmla="*/ 947 w 947"/>
                <a:gd name="T15" fmla="*/ 2285 h 2285"/>
                <a:gd name="T16" fmla="*/ 947 w 947"/>
                <a:gd name="T17" fmla="*/ 1857 h 2285"/>
                <a:gd name="T18" fmla="*/ 943 w 947"/>
                <a:gd name="T19" fmla="*/ 1857 h 2285"/>
                <a:gd name="T20" fmla="*/ 571 w 947"/>
                <a:gd name="T21" fmla="*/ 185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7" h="2285">
                  <a:moveTo>
                    <a:pt x="571" y="1857"/>
                  </a:moveTo>
                  <a:lnTo>
                    <a:pt x="571" y="428"/>
                  </a:lnTo>
                  <a:lnTo>
                    <a:pt x="943" y="428"/>
                  </a:lnTo>
                  <a:cubicBezTo>
                    <a:pt x="944" y="428"/>
                    <a:pt x="946" y="429"/>
                    <a:pt x="947" y="429"/>
                  </a:cubicBezTo>
                  <a:lnTo>
                    <a:pt x="947" y="0"/>
                  </a:lnTo>
                  <a:lnTo>
                    <a:pt x="0" y="0"/>
                  </a:lnTo>
                  <a:lnTo>
                    <a:pt x="0" y="2285"/>
                  </a:lnTo>
                  <a:lnTo>
                    <a:pt x="947" y="2285"/>
                  </a:lnTo>
                  <a:lnTo>
                    <a:pt x="947" y="1857"/>
                  </a:lnTo>
                  <a:cubicBezTo>
                    <a:pt x="946" y="1857"/>
                    <a:pt x="944" y="1857"/>
                    <a:pt x="943" y="1857"/>
                  </a:cubicBezTo>
                  <a:lnTo>
                    <a:pt x="571" y="1857"/>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xmlns="" id="{C231AB13-E90E-4B99-BF66-66AB1B4A7447}"/>
                </a:ext>
              </a:extLst>
            </p:cNvPr>
            <p:cNvSpPr>
              <a:spLocks/>
            </p:cNvSpPr>
            <p:nvPr userDrawn="1"/>
          </p:nvSpPr>
          <p:spPr bwMode="gray">
            <a:xfrm>
              <a:off x="1798638" y="1778000"/>
              <a:ext cx="720725" cy="827088"/>
            </a:xfrm>
            <a:custGeom>
              <a:avLst/>
              <a:gdLst>
                <a:gd name="T0" fmla="*/ 1514 w 2000"/>
                <a:gd name="T1" fmla="*/ 1694 h 2285"/>
                <a:gd name="T2" fmla="*/ 792 w 2000"/>
                <a:gd name="T3" fmla="*/ 0 h 2285"/>
                <a:gd name="T4" fmla="*/ 0 w 2000"/>
                <a:gd name="T5" fmla="*/ 0 h 2285"/>
                <a:gd name="T6" fmla="*/ 0 w 2000"/>
                <a:gd name="T7" fmla="*/ 2285 h 2285"/>
                <a:gd name="T8" fmla="*/ 486 w 2000"/>
                <a:gd name="T9" fmla="*/ 2285 h 2285"/>
                <a:gd name="T10" fmla="*/ 486 w 2000"/>
                <a:gd name="T11" fmla="*/ 560 h 2285"/>
                <a:gd name="T12" fmla="*/ 1220 w 2000"/>
                <a:gd name="T13" fmla="*/ 2285 h 2285"/>
                <a:gd name="T14" fmla="*/ 2000 w 2000"/>
                <a:gd name="T15" fmla="*/ 2285 h 2285"/>
                <a:gd name="T16" fmla="*/ 2000 w 2000"/>
                <a:gd name="T17" fmla="*/ 0 h 2285"/>
                <a:gd name="T18" fmla="*/ 1514 w 2000"/>
                <a:gd name="T19" fmla="*/ 0 h 2285"/>
                <a:gd name="T20" fmla="*/ 1514 w 2000"/>
                <a:gd name="T21" fmla="*/ 1694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 h="2285">
                  <a:moveTo>
                    <a:pt x="1514" y="1694"/>
                  </a:moveTo>
                  <a:lnTo>
                    <a:pt x="792" y="0"/>
                  </a:lnTo>
                  <a:lnTo>
                    <a:pt x="0" y="0"/>
                  </a:lnTo>
                  <a:lnTo>
                    <a:pt x="0" y="2285"/>
                  </a:lnTo>
                  <a:lnTo>
                    <a:pt x="486" y="2285"/>
                  </a:lnTo>
                  <a:lnTo>
                    <a:pt x="486" y="560"/>
                  </a:lnTo>
                  <a:lnTo>
                    <a:pt x="1220" y="2285"/>
                  </a:lnTo>
                  <a:lnTo>
                    <a:pt x="2000" y="2285"/>
                  </a:lnTo>
                  <a:lnTo>
                    <a:pt x="2000" y="0"/>
                  </a:lnTo>
                  <a:lnTo>
                    <a:pt x="1514" y="0"/>
                  </a:lnTo>
                  <a:lnTo>
                    <a:pt x="1514" y="1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xmlns="" id="{36095949-A6A1-439A-838A-9851E7647C39}"/>
                </a:ext>
              </a:extLst>
            </p:cNvPr>
            <p:cNvSpPr>
              <a:spLocks/>
            </p:cNvSpPr>
            <p:nvPr userDrawn="1"/>
          </p:nvSpPr>
          <p:spPr bwMode="gray">
            <a:xfrm>
              <a:off x="1135063" y="1778000"/>
              <a:ext cx="468313" cy="827088"/>
            </a:xfrm>
            <a:custGeom>
              <a:avLst/>
              <a:gdLst>
                <a:gd name="T0" fmla="*/ 0 w 1298"/>
                <a:gd name="T1" fmla="*/ 428 h 2285"/>
                <a:gd name="T2" fmla="*/ 364 w 1298"/>
                <a:gd name="T3" fmla="*/ 428 h 2285"/>
                <a:gd name="T4" fmla="*/ 364 w 1298"/>
                <a:gd name="T5" fmla="*/ 1857 h 2285"/>
                <a:gd name="T6" fmla="*/ 0 w 1298"/>
                <a:gd name="T7" fmla="*/ 1857 h 2285"/>
                <a:gd name="T8" fmla="*/ 0 w 1298"/>
                <a:gd name="T9" fmla="*/ 2285 h 2285"/>
                <a:gd name="T10" fmla="*/ 1298 w 1298"/>
                <a:gd name="T11" fmla="*/ 2285 h 2285"/>
                <a:gd name="T12" fmla="*/ 1298 w 1298"/>
                <a:gd name="T13" fmla="*/ 1857 h 2285"/>
                <a:gd name="T14" fmla="*/ 935 w 1298"/>
                <a:gd name="T15" fmla="*/ 1857 h 2285"/>
                <a:gd name="T16" fmla="*/ 935 w 1298"/>
                <a:gd name="T17" fmla="*/ 428 h 2285"/>
                <a:gd name="T18" fmla="*/ 1298 w 1298"/>
                <a:gd name="T19" fmla="*/ 428 h 2285"/>
                <a:gd name="T20" fmla="*/ 1298 w 1298"/>
                <a:gd name="T21" fmla="*/ 0 h 2285"/>
                <a:gd name="T22" fmla="*/ 0 w 1298"/>
                <a:gd name="T23" fmla="*/ 0 h 2285"/>
                <a:gd name="T24" fmla="*/ 0 w 1298"/>
                <a:gd name="T25"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8" h="2285">
                  <a:moveTo>
                    <a:pt x="0" y="428"/>
                  </a:moveTo>
                  <a:lnTo>
                    <a:pt x="364" y="428"/>
                  </a:lnTo>
                  <a:lnTo>
                    <a:pt x="364" y="1857"/>
                  </a:lnTo>
                  <a:lnTo>
                    <a:pt x="0" y="1857"/>
                  </a:lnTo>
                  <a:lnTo>
                    <a:pt x="0" y="2285"/>
                  </a:lnTo>
                  <a:lnTo>
                    <a:pt x="1298" y="2285"/>
                  </a:lnTo>
                  <a:lnTo>
                    <a:pt x="1298" y="1857"/>
                  </a:lnTo>
                  <a:lnTo>
                    <a:pt x="935" y="1857"/>
                  </a:lnTo>
                  <a:lnTo>
                    <a:pt x="935" y="428"/>
                  </a:lnTo>
                  <a:lnTo>
                    <a:pt x="1298" y="428"/>
                  </a:lnTo>
                  <a:lnTo>
                    <a:pt x="1298" y="0"/>
                  </a:lnTo>
                  <a:lnTo>
                    <a:pt x="0" y="0"/>
                  </a:lnTo>
                  <a:lnTo>
                    <a:pt x="0" y="42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7">
              <a:extLst>
                <a:ext uri="{FF2B5EF4-FFF2-40B4-BE49-F238E27FC236}">
                  <a16:creationId xmlns:a16="http://schemas.microsoft.com/office/drawing/2014/main" xmlns="" id="{733341FC-EC87-4A2D-A345-2167BB63021D}"/>
                </a:ext>
              </a:extLst>
            </p:cNvPr>
            <p:cNvSpPr>
              <a:spLocks/>
            </p:cNvSpPr>
            <p:nvPr userDrawn="1"/>
          </p:nvSpPr>
          <p:spPr bwMode="gray">
            <a:xfrm>
              <a:off x="398463" y="1778000"/>
              <a:ext cx="544513" cy="827088"/>
            </a:xfrm>
            <a:custGeom>
              <a:avLst/>
              <a:gdLst>
                <a:gd name="T0" fmla="*/ 549 w 1510"/>
                <a:gd name="T1" fmla="*/ 429 h 2286"/>
                <a:gd name="T2" fmla="*/ 1502 w 1510"/>
                <a:gd name="T3" fmla="*/ 429 h 2286"/>
                <a:gd name="T4" fmla="*/ 1502 w 1510"/>
                <a:gd name="T5" fmla="*/ 0 h 2286"/>
                <a:gd name="T6" fmla="*/ 0 w 1510"/>
                <a:gd name="T7" fmla="*/ 0 h 2286"/>
                <a:gd name="T8" fmla="*/ 0 w 1510"/>
                <a:gd name="T9" fmla="*/ 2286 h 2286"/>
                <a:gd name="T10" fmla="*/ 549 w 1510"/>
                <a:gd name="T11" fmla="*/ 2286 h 2286"/>
                <a:gd name="T12" fmla="*/ 549 w 1510"/>
                <a:gd name="T13" fmla="*/ 1429 h 2286"/>
                <a:gd name="T14" fmla="*/ 1510 w 1510"/>
                <a:gd name="T15" fmla="*/ 1429 h 2286"/>
                <a:gd name="T16" fmla="*/ 1510 w 1510"/>
                <a:gd name="T17" fmla="*/ 1000 h 2286"/>
                <a:gd name="T18" fmla="*/ 549 w 1510"/>
                <a:gd name="T19" fmla="*/ 1000 h 2286"/>
                <a:gd name="T20" fmla="*/ 549 w 1510"/>
                <a:gd name="T21" fmla="*/ 42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0" h="2286">
                  <a:moveTo>
                    <a:pt x="549" y="429"/>
                  </a:moveTo>
                  <a:lnTo>
                    <a:pt x="1502" y="429"/>
                  </a:lnTo>
                  <a:lnTo>
                    <a:pt x="1502" y="0"/>
                  </a:lnTo>
                  <a:lnTo>
                    <a:pt x="0" y="0"/>
                  </a:lnTo>
                  <a:lnTo>
                    <a:pt x="0" y="2286"/>
                  </a:lnTo>
                  <a:lnTo>
                    <a:pt x="549" y="2286"/>
                  </a:lnTo>
                  <a:lnTo>
                    <a:pt x="549" y="1429"/>
                  </a:lnTo>
                  <a:lnTo>
                    <a:pt x="1510" y="1429"/>
                  </a:lnTo>
                  <a:lnTo>
                    <a:pt x="1510" y="1000"/>
                  </a:lnTo>
                  <a:lnTo>
                    <a:pt x="549" y="1000"/>
                  </a:lnTo>
                  <a:lnTo>
                    <a:pt x="549" y="42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8">
              <a:extLst>
                <a:ext uri="{FF2B5EF4-FFF2-40B4-BE49-F238E27FC236}">
                  <a16:creationId xmlns:a16="http://schemas.microsoft.com/office/drawing/2014/main" xmlns="" id="{450E10C8-1F75-41E3-93D8-045A5230AED3}"/>
                </a:ext>
              </a:extLst>
            </p:cNvPr>
            <p:cNvSpPr>
              <a:spLocks/>
            </p:cNvSpPr>
            <p:nvPr userDrawn="1"/>
          </p:nvSpPr>
          <p:spPr bwMode="gray">
            <a:xfrm>
              <a:off x="3065463" y="1778000"/>
              <a:ext cx="379413" cy="827088"/>
            </a:xfrm>
            <a:custGeom>
              <a:avLst/>
              <a:gdLst>
                <a:gd name="T0" fmla="*/ 788 w 1053"/>
                <a:gd name="T1" fmla="*/ 227 h 2285"/>
                <a:gd name="T2" fmla="*/ 56 w 1053"/>
                <a:gd name="T3" fmla="*/ 0 h 2285"/>
                <a:gd name="T4" fmla="*/ 0 w 1053"/>
                <a:gd name="T5" fmla="*/ 0 h 2285"/>
                <a:gd name="T6" fmla="*/ 0 w 1053"/>
                <a:gd name="T7" fmla="*/ 428 h 2285"/>
                <a:gd name="T8" fmla="*/ 387 w 1053"/>
                <a:gd name="T9" fmla="*/ 541 h 2285"/>
                <a:gd name="T10" fmla="*/ 481 w 1053"/>
                <a:gd name="T11" fmla="*/ 888 h 2285"/>
                <a:gd name="T12" fmla="*/ 481 w 1053"/>
                <a:gd name="T13" fmla="*/ 1408 h 2285"/>
                <a:gd name="T14" fmla="*/ 387 w 1053"/>
                <a:gd name="T15" fmla="*/ 1751 h 2285"/>
                <a:gd name="T16" fmla="*/ 0 w 1053"/>
                <a:gd name="T17" fmla="*/ 1857 h 2285"/>
                <a:gd name="T18" fmla="*/ 0 w 1053"/>
                <a:gd name="T19" fmla="*/ 2285 h 2285"/>
                <a:gd name="T20" fmla="*/ 53 w 1053"/>
                <a:gd name="T21" fmla="*/ 2285 h 2285"/>
                <a:gd name="T22" fmla="*/ 787 w 1053"/>
                <a:gd name="T23" fmla="*/ 2062 h 2285"/>
                <a:gd name="T24" fmla="*/ 1053 w 1053"/>
                <a:gd name="T25" fmla="*/ 1465 h 2285"/>
                <a:gd name="T26" fmla="*/ 1053 w 1053"/>
                <a:gd name="T27" fmla="*/ 831 h 2285"/>
                <a:gd name="T28" fmla="*/ 788 w 1053"/>
                <a:gd name="T29" fmla="*/ 22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3" h="2285">
                  <a:moveTo>
                    <a:pt x="788" y="227"/>
                  </a:moveTo>
                  <a:cubicBezTo>
                    <a:pt x="612" y="76"/>
                    <a:pt x="368" y="0"/>
                    <a:pt x="56" y="0"/>
                  </a:cubicBezTo>
                  <a:lnTo>
                    <a:pt x="0" y="0"/>
                  </a:lnTo>
                  <a:lnTo>
                    <a:pt x="0" y="428"/>
                  </a:lnTo>
                  <a:cubicBezTo>
                    <a:pt x="196" y="429"/>
                    <a:pt x="325" y="467"/>
                    <a:pt x="387" y="541"/>
                  </a:cubicBezTo>
                  <a:cubicBezTo>
                    <a:pt x="450" y="616"/>
                    <a:pt x="481" y="732"/>
                    <a:pt x="481" y="888"/>
                  </a:cubicBezTo>
                  <a:lnTo>
                    <a:pt x="481" y="1408"/>
                  </a:lnTo>
                  <a:cubicBezTo>
                    <a:pt x="481" y="1566"/>
                    <a:pt x="450" y="1680"/>
                    <a:pt x="387" y="1751"/>
                  </a:cubicBezTo>
                  <a:cubicBezTo>
                    <a:pt x="325" y="1821"/>
                    <a:pt x="196" y="1856"/>
                    <a:pt x="0" y="1857"/>
                  </a:cubicBezTo>
                  <a:lnTo>
                    <a:pt x="0" y="2285"/>
                  </a:lnTo>
                  <a:lnTo>
                    <a:pt x="53" y="2285"/>
                  </a:lnTo>
                  <a:cubicBezTo>
                    <a:pt x="365" y="2285"/>
                    <a:pt x="610" y="2211"/>
                    <a:pt x="787" y="2062"/>
                  </a:cubicBezTo>
                  <a:cubicBezTo>
                    <a:pt x="964" y="1914"/>
                    <a:pt x="1053" y="1715"/>
                    <a:pt x="1053" y="1465"/>
                  </a:cubicBezTo>
                  <a:lnTo>
                    <a:pt x="1053" y="831"/>
                  </a:lnTo>
                  <a:cubicBezTo>
                    <a:pt x="1053" y="580"/>
                    <a:pt x="965" y="378"/>
                    <a:pt x="788" y="2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9">
              <a:extLst>
                <a:ext uri="{FF2B5EF4-FFF2-40B4-BE49-F238E27FC236}">
                  <a16:creationId xmlns:a16="http://schemas.microsoft.com/office/drawing/2014/main" xmlns="" id="{C427CAFF-4CCD-467E-8942-5FD54BE4B20F}"/>
                </a:ext>
              </a:extLst>
            </p:cNvPr>
            <p:cNvSpPr>
              <a:spLocks noEditPoints="1"/>
            </p:cNvSpPr>
            <p:nvPr userDrawn="1"/>
          </p:nvSpPr>
          <p:spPr bwMode="gray">
            <a:xfrm>
              <a:off x="4957763" y="1778000"/>
              <a:ext cx="760413" cy="827088"/>
            </a:xfrm>
            <a:custGeom>
              <a:avLst/>
              <a:gdLst>
                <a:gd name="T0" fmla="*/ 779 w 2113"/>
                <a:gd name="T1" fmla="*/ 1342 h 2285"/>
                <a:gd name="T2" fmla="*/ 1034 w 2113"/>
                <a:gd name="T3" fmla="*/ 391 h 2285"/>
                <a:gd name="T4" fmla="*/ 1285 w 2113"/>
                <a:gd name="T5" fmla="*/ 1342 h 2285"/>
                <a:gd name="T6" fmla="*/ 779 w 2113"/>
                <a:gd name="T7" fmla="*/ 1342 h 2285"/>
                <a:gd name="T8" fmla="*/ 1436 w 2113"/>
                <a:gd name="T9" fmla="*/ 0 h 2285"/>
                <a:gd name="T10" fmla="*/ 682 w 2113"/>
                <a:gd name="T11" fmla="*/ 0 h 2285"/>
                <a:gd name="T12" fmla="*/ 0 w 2113"/>
                <a:gd name="T13" fmla="*/ 2285 h 2285"/>
                <a:gd name="T14" fmla="*/ 528 w 2113"/>
                <a:gd name="T15" fmla="*/ 2285 h 2285"/>
                <a:gd name="T16" fmla="*/ 665 w 2113"/>
                <a:gd name="T17" fmla="*/ 1771 h 2285"/>
                <a:gd name="T18" fmla="*/ 1396 w 2113"/>
                <a:gd name="T19" fmla="*/ 1771 h 2285"/>
                <a:gd name="T20" fmla="*/ 1534 w 2113"/>
                <a:gd name="T21" fmla="*/ 2285 h 2285"/>
                <a:gd name="T22" fmla="*/ 2113 w 2113"/>
                <a:gd name="T23" fmla="*/ 2285 h 2285"/>
                <a:gd name="T24" fmla="*/ 1436 w 2113"/>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3" h="2285">
                  <a:moveTo>
                    <a:pt x="779" y="1342"/>
                  </a:moveTo>
                  <a:lnTo>
                    <a:pt x="1034" y="391"/>
                  </a:lnTo>
                  <a:lnTo>
                    <a:pt x="1285" y="1342"/>
                  </a:lnTo>
                  <a:lnTo>
                    <a:pt x="779" y="1342"/>
                  </a:lnTo>
                  <a:close/>
                  <a:moveTo>
                    <a:pt x="1436" y="0"/>
                  </a:moveTo>
                  <a:lnTo>
                    <a:pt x="682" y="0"/>
                  </a:lnTo>
                  <a:lnTo>
                    <a:pt x="0" y="2285"/>
                  </a:lnTo>
                  <a:lnTo>
                    <a:pt x="528" y="2285"/>
                  </a:lnTo>
                  <a:lnTo>
                    <a:pt x="665" y="1771"/>
                  </a:lnTo>
                  <a:lnTo>
                    <a:pt x="1396" y="1771"/>
                  </a:lnTo>
                  <a:lnTo>
                    <a:pt x="1534" y="2285"/>
                  </a:lnTo>
                  <a:lnTo>
                    <a:pt x="2113" y="2285"/>
                  </a:lnTo>
                  <a:lnTo>
                    <a:pt x="143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 name="Tekstin paikkamerkki 9">
            <a:extLst>
              <a:ext uri="{FF2B5EF4-FFF2-40B4-BE49-F238E27FC236}">
                <a16:creationId xmlns:a16="http://schemas.microsoft.com/office/drawing/2014/main" xmlns="" id="{D9D86CB8-8FF0-4541-B741-ACFFF8392E53}"/>
              </a:ext>
            </a:extLst>
          </p:cNvPr>
          <p:cNvSpPr>
            <a:spLocks noGrp="1"/>
          </p:cNvSpPr>
          <p:nvPr>
            <p:ph type="body" sz="quarter" idx="13"/>
          </p:nvPr>
        </p:nvSpPr>
        <p:spPr>
          <a:xfrm>
            <a:off x="2819400" y="528638"/>
            <a:ext cx="6116241" cy="522923"/>
          </a:xfrm>
        </p:spPr>
        <p:txBody>
          <a:bodyPr/>
          <a:lstStyle>
            <a:lvl1pPr marL="0" indent="0" algn="ctr">
              <a:buNone/>
              <a:defRPr cap="all" baseline="0">
                <a:solidFill>
                  <a:schemeClr val="bg1"/>
                </a:solidFill>
              </a:defRPr>
            </a:lvl1pPr>
            <a:lvl2pPr marL="457200" indent="0">
              <a:buNone/>
              <a:defRPr/>
            </a:lvl2pPr>
          </a:lstStyle>
          <a:p>
            <a:pPr lvl="0"/>
            <a:r>
              <a:rPr lang="fi-FI"/>
              <a:t>Muokkaa tekstin perustyylejä napsauttamalla</a:t>
            </a:r>
          </a:p>
        </p:txBody>
      </p:sp>
    </p:spTree>
    <p:extLst>
      <p:ext uri="{BB962C8B-B14F-4D97-AF65-F5344CB8AC3E}">
        <p14:creationId xmlns:p14="http://schemas.microsoft.com/office/powerpoint/2010/main" val="113753578"/>
      </p:ext>
    </p:extLst>
  </p:cSld>
  <p:clrMapOvr>
    <a:masterClrMapping/>
  </p:clrMapOvr>
  <p:transition spd="med"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san ylätunniste keltaine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9C8D1064-E6AA-7A4B-9561-0A7606ED57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80" b="13940"/>
          <a:stretch/>
        </p:blipFill>
        <p:spPr>
          <a:xfrm>
            <a:off x="3133789" y="-130"/>
            <a:ext cx="6010211" cy="2809370"/>
          </a:xfrm>
          <a:prstGeom prst="rect">
            <a:avLst/>
          </a:prstGeom>
        </p:spPr>
      </p:pic>
      <p:sp>
        <p:nvSpPr>
          <p:cNvPr id="16" name="Rectangle 15">
            <a:extLst>
              <a:ext uri="{FF2B5EF4-FFF2-40B4-BE49-F238E27FC236}">
                <a16:creationId xmlns:a16="http://schemas.microsoft.com/office/drawing/2014/main" xmlns="" id="{4A00FE59-C1E9-C248-AE0C-D0C0CDAEF275}"/>
              </a:ext>
            </a:extLst>
          </p:cNvPr>
          <p:cNvSpPr/>
          <p:nvPr userDrawn="1"/>
        </p:nvSpPr>
        <p:spPr>
          <a:xfrm>
            <a:off x="2242555" y="2796848"/>
            <a:ext cx="6858001" cy="233426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D0F0E2C3-A429-1947-801E-F861A643153F}"/>
              </a:ext>
            </a:extLst>
          </p:cNvPr>
          <p:cNvSpPr/>
          <p:nvPr userDrawn="1"/>
        </p:nvSpPr>
        <p:spPr>
          <a:xfrm>
            <a:off x="2285999" y="-130"/>
            <a:ext cx="6858001" cy="528449"/>
          </a:xfrm>
          <a:prstGeom prst="rect">
            <a:avLst/>
          </a:prstGeom>
          <a:solidFill>
            <a:srgbClr val="FFED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uorakulmio 23">
            <a:extLst>
              <a:ext uri="{FF2B5EF4-FFF2-40B4-BE49-F238E27FC236}">
                <a16:creationId xmlns:a16="http://schemas.microsoft.com/office/drawing/2014/main" xmlns="" id="{3C91DFEB-2464-481E-B52C-4F77B3ACD39C}"/>
              </a:ext>
            </a:extLst>
          </p:cNvPr>
          <p:cNvSpPr/>
          <p:nvPr userDrawn="1"/>
        </p:nvSpPr>
        <p:spPr>
          <a:xfrm>
            <a:off x="2" y="533401"/>
            <a:ext cx="4571999" cy="227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xmlns="" id="{5CEE14D4-CFA9-4A0F-BAA8-60280B5F0F9B}"/>
              </a:ext>
            </a:extLst>
          </p:cNvPr>
          <p:cNvSpPr>
            <a:spLocks noGrp="1"/>
          </p:cNvSpPr>
          <p:nvPr>
            <p:ph type="title"/>
          </p:nvPr>
        </p:nvSpPr>
        <p:spPr>
          <a:xfrm>
            <a:off x="1143000" y="767080"/>
            <a:ext cx="3195321" cy="1813562"/>
          </a:xfrm>
        </p:spPr>
        <p:txBody>
          <a:bodyPr anchor="ctr" anchorCtr="0"/>
          <a:lstStyle>
            <a:lvl1pPr>
              <a:lnSpc>
                <a:spcPct val="95000"/>
              </a:lnSpc>
              <a:defRPr sz="3200" b="0" spc="0" baseline="0">
                <a:solidFill>
                  <a:schemeClr val="bg1"/>
                </a:solidFill>
              </a:defRPr>
            </a:lvl1pPr>
          </a:lstStyle>
          <a:p>
            <a:r>
              <a:rPr lang="fi-FI"/>
              <a:t>Muokkaa perustyyl. napsautt.</a:t>
            </a:r>
            <a:endParaRPr lang="en-GB" dirty="0"/>
          </a:p>
        </p:txBody>
      </p:sp>
      <p:grpSp>
        <p:nvGrpSpPr>
          <p:cNvPr id="25" name="Ryhmä 24" descr="FINDATA logo">
            <a:extLst>
              <a:ext uri="{FF2B5EF4-FFF2-40B4-BE49-F238E27FC236}">
                <a16:creationId xmlns:a16="http://schemas.microsoft.com/office/drawing/2014/main" xmlns="" id="{24ABE458-97C8-45CF-9A72-BEC64596A659}"/>
              </a:ext>
            </a:extLst>
          </p:cNvPr>
          <p:cNvGrpSpPr/>
          <p:nvPr userDrawn="1"/>
        </p:nvGrpSpPr>
        <p:grpSpPr>
          <a:xfrm>
            <a:off x="1122680" y="277971"/>
            <a:ext cx="1163320" cy="255323"/>
            <a:chOff x="398463" y="1584325"/>
            <a:chExt cx="5526088" cy="1212852"/>
          </a:xfrm>
        </p:grpSpPr>
        <p:sp>
          <p:nvSpPr>
            <p:cNvPr id="26" name="Rectangle 11">
              <a:extLst>
                <a:ext uri="{FF2B5EF4-FFF2-40B4-BE49-F238E27FC236}">
                  <a16:creationId xmlns:a16="http://schemas.microsoft.com/office/drawing/2014/main" xmlns="" id="{D6223932-9EE7-4789-8DDF-0F61E5D15E8D}"/>
                </a:ext>
              </a:extLst>
            </p:cNvPr>
            <p:cNvSpPr>
              <a:spLocks noChangeArrowheads="1"/>
            </p:cNvSpPr>
            <p:nvPr userDrawn="1"/>
          </p:nvSpPr>
          <p:spPr bwMode="gray">
            <a:xfrm>
              <a:off x="3065463" y="1584325"/>
              <a:ext cx="2859088" cy="1212852"/>
            </a:xfrm>
            <a:prstGeom prst="rect">
              <a:avLst/>
            </a:pr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xmlns="" id="{29F112FB-7C9E-4A12-976A-1D4ACB37D818}"/>
                </a:ext>
              </a:extLst>
            </p:cNvPr>
            <p:cNvSpPr>
              <a:spLocks noEditPoints="1"/>
            </p:cNvSpPr>
            <p:nvPr userDrawn="1"/>
          </p:nvSpPr>
          <p:spPr bwMode="gray">
            <a:xfrm>
              <a:off x="3563938" y="1778000"/>
              <a:ext cx="760413" cy="827088"/>
            </a:xfrm>
            <a:custGeom>
              <a:avLst/>
              <a:gdLst>
                <a:gd name="T0" fmla="*/ 780 w 2114"/>
                <a:gd name="T1" fmla="*/ 1342 h 2285"/>
                <a:gd name="T2" fmla="*/ 1034 w 2114"/>
                <a:gd name="T3" fmla="*/ 391 h 2285"/>
                <a:gd name="T4" fmla="*/ 1285 w 2114"/>
                <a:gd name="T5" fmla="*/ 1342 h 2285"/>
                <a:gd name="T6" fmla="*/ 780 w 2114"/>
                <a:gd name="T7" fmla="*/ 1342 h 2285"/>
                <a:gd name="T8" fmla="*/ 1437 w 2114"/>
                <a:gd name="T9" fmla="*/ 0 h 2285"/>
                <a:gd name="T10" fmla="*/ 683 w 2114"/>
                <a:gd name="T11" fmla="*/ 0 h 2285"/>
                <a:gd name="T12" fmla="*/ 0 w 2114"/>
                <a:gd name="T13" fmla="*/ 2285 h 2285"/>
                <a:gd name="T14" fmla="*/ 528 w 2114"/>
                <a:gd name="T15" fmla="*/ 2285 h 2285"/>
                <a:gd name="T16" fmla="*/ 665 w 2114"/>
                <a:gd name="T17" fmla="*/ 1771 h 2285"/>
                <a:gd name="T18" fmla="*/ 1397 w 2114"/>
                <a:gd name="T19" fmla="*/ 1771 h 2285"/>
                <a:gd name="T20" fmla="*/ 1534 w 2114"/>
                <a:gd name="T21" fmla="*/ 2285 h 2285"/>
                <a:gd name="T22" fmla="*/ 2114 w 2114"/>
                <a:gd name="T23" fmla="*/ 2285 h 2285"/>
                <a:gd name="T24" fmla="*/ 1437 w 2114"/>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4" h="2285">
                  <a:moveTo>
                    <a:pt x="780" y="1342"/>
                  </a:moveTo>
                  <a:lnTo>
                    <a:pt x="1034" y="391"/>
                  </a:lnTo>
                  <a:lnTo>
                    <a:pt x="1285" y="1342"/>
                  </a:lnTo>
                  <a:lnTo>
                    <a:pt x="780" y="1342"/>
                  </a:lnTo>
                  <a:close/>
                  <a:moveTo>
                    <a:pt x="1437" y="0"/>
                  </a:moveTo>
                  <a:lnTo>
                    <a:pt x="683" y="0"/>
                  </a:lnTo>
                  <a:lnTo>
                    <a:pt x="0" y="2285"/>
                  </a:lnTo>
                  <a:lnTo>
                    <a:pt x="528" y="2285"/>
                  </a:lnTo>
                  <a:lnTo>
                    <a:pt x="665" y="1771"/>
                  </a:lnTo>
                  <a:lnTo>
                    <a:pt x="1397" y="1771"/>
                  </a:lnTo>
                  <a:lnTo>
                    <a:pt x="1534" y="2285"/>
                  </a:lnTo>
                  <a:lnTo>
                    <a:pt x="2114" y="2285"/>
                  </a:lnTo>
                  <a:lnTo>
                    <a:pt x="143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3">
              <a:extLst>
                <a:ext uri="{FF2B5EF4-FFF2-40B4-BE49-F238E27FC236}">
                  <a16:creationId xmlns:a16="http://schemas.microsoft.com/office/drawing/2014/main" xmlns="" id="{A5971E16-A309-4056-B5E0-A69F052F594B}"/>
                </a:ext>
              </a:extLst>
            </p:cNvPr>
            <p:cNvSpPr>
              <a:spLocks/>
            </p:cNvSpPr>
            <p:nvPr userDrawn="1"/>
          </p:nvSpPr>
          <p:spPr bwMode="gray">
            <a:xfrm>
              <a:off x="4356100" y="1778000"/>
              <a:ext cx="569913" cy="827088"/>
            </a:xfrm>
            <a:custGeom>
              <a:avLst/>
              <a:gdLst>
                <a:gd name="T0" fmla="*/ 1584 w 1584"/>
                <a:gd name="T1" fmla="*/ 428 h 2285"/>
                <a:gd name="T2" fmla="*/ 1078 w 1584"/>
                <a:gd name="T3" fmla="*/ 428 h 2285"/>
                <a:gd name="T4" fmla="*/ 1078 w 1584"/>
                <a:gd name="T5" fmla="*/ 2285 h 2285"/>
                <a:gd name="T6" fmla="*/ 507 w 1584"/>
                <a:gd name="T7" fmla="*/ 2285 h 2285"/>
                <a:gd name="T8" fmla="*/ 507 w 1584"/>
                <a:gd name="T9" fmla="*/ 428 h 2285"/>
                <a:gd name="T10" fmla="*/ 0 w 1584"/>
                <a:gd name="T11" fmla="*/ 428 h 2285"/>
                <a:gd name="T12" fmla="*/ 0 w 1584"/>
                <a:gd name="T13" fmla="*/ 0 h 2285"/>
                <a:gd name="T14" fmla="*/ 1584 w 1584"/>
                <a:gd name="T15" fmla="*/ 0 h 2285"/>
                <a:gd name="T16" fmla="*/ 1584 w 1584"/>
                <a:gd name="T17"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85">
                  <a:moveTo>
                    <a:pt x="1584" y="428"/>
                  </a:moveTo>
                  <a:lnTo>
                    <a:pt x="1078" y="428"/>
                  </a:lnTo>
                  <a:lnTo>
                    <a:pt x="1078" y="2285"/>
                  </a:lnTo>
                  <a:lnTo>
                    <a:pt x="507" y="2285"/>
                  </a:lnTo>
                  <a:lnTo>
                    <a:pt x="507" y="428"/>
                  </a:lnTo>
                  <a:lnTo>
                    <a:pt x="0" y="428"/>
                  </a:lnTo>
                  <a:lnTo>
                    <a:pt x="0" y="0"/>
                  </a:lnTo>
                  <a:lnTo>
                    <a:pt x="1584" y="0"/>
                  </a:lnTo>
                  <a:lnTo>
                    <a:pt x="1584" y="42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4">
              <a:extLst>
                <a:ext uri="{FF2B5EF4-FFF2-40B4-BE49-F238E27FC236}">
                  <a16:creationId xmlns:a16="http://schemas.microsoft.com/office/drawing/2014/main" xmlns="" id="{28253ED0-D4B6-48F3-9FF7-5250C7218217}"/>
                </a:ext>
              </a:extLst>
            </p:cNvPr>
            <p:cNvSpPr>
              <a:spLocks/>
            </p:cNvSpPr>
            <p:nvPr userDrawn="1"/>
          </p:nvSpPr>
          <p:spPr bwMode="gray">
            <a:xfrm>
              <a:off x="2724150" y="1778000"/>
              <a:ext cx="341313" cy="827088"/>
            </a:xfrm>
            <a:custGeom>
              <a:avLst/>
              <a:gdLst>
                <a:gd name="T0" fmla="*/ 571 w 947"/>
                <a:gd name="T1" fmla="*/ 1857 h 2285"/>
                <a:gd name="T2" fmla="*/ 571 w 947"/>
                <a:gd name="T3" fmla="*/ 428 h 2285"/>
                <a:gd name="T4" fmla="*/ 943 w 947"/>
                <a:gd name="T5" fmla="*/ 428 h 2285"/>
                <a:gd name="T6" fmla="*/ 947 w 947"/>
                <a:gd name="T7" fmla="*/ 429 h 2285"/>
                <a:gd name="T8" fmla="*/ 947 w 947"/>
                <a:gd name="T9" fmla="*/ 0 h 2285"/>
                <a:gd name="T10" fmla="*/ 0 w 947"/>
                <a:gd name="T11" fmla="*/ 0 h 2285"/>
                <a:gd name="T12" fmla="*/ 0 w 947"/>
                <a:gd name="T13" fmla="*/ 2285 h 2285"/>
                <a:gd name="T14" fmla="*/ 947 w 947"/>
                <a:gd name="T15" fmla="*/ 2285 h 2285"/>
                <a:gd name="T16" fmla="*/ 947 w 947"/>
                <a:gd name="T17" fmla="*/ 1857 h 2285"/>
                <a:gd name="T18" fmla="*/ 943 w 947"/>
                <a:gd name="T19" fmla="*/ 1857 h 2285"/>
                <a:gd name="T20" fmla="*/ 571 w 947"/>
                <a:gd name="T21" fmla="*/ 185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7" h="2285">
                  <a:moveTo>
                    <a:pt x="571" y="1857"/>
                  </a:moveTo>
                  <a:lnTo>
                    <a:pt x="571" y="428"/>
                  </a:lnTo>
                  <a:lnTo>
                    <a:pt x="943" y="428"/>
                  </a:lnTo>
                  <a:cubicBezTo>
                    <a:pt x="944" y="428"/>
                    <a:pt x="946" y="429"/>
                    <a:pt x="947" y="429"/>
                  </a:cubicBezTo>
                  <a:lnTo>
                    <a:pt x="947" y="0"/>
                  </a:lnTo>
                  <a:lnTo>
                    <a:pt x="0" y="0"/>
                  </a:lnTo>
                  <a:lnTo>
                    <a:pt x="0" y="2285"/>
                  </a:lnTo>
                  <a:lnTo>
                    <a:pt x="947" y="2285"/>
                  </a:lnTo>
                  <a:lnTo>
                    <a:pt x="947" y="1857"/>
                  </a:lnTo>
                  <a:cubicBezTo>
                    <a:pt x="946" y="1857"/>
                    <a:pt x="944" y="1857"/>
                    <a:pt x="943" y="1857"/>
                  </a:cubicBezTo>
                  <a:lnTo>
                    <a:pt x="571" y="1857"/>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xmlns="" id="{C231AB13-E90E-4B99-BF66-66AB1B4A7447}"/>
                </a:ext>
              </a:extLst>
            </p:cNvPr>
            <p:cNvSpPr>
              <a:spLocks/>
            </p:cNvSpPr>
            <p:nvPr userDrawn="1"/>
          </p:nvSpPr>
          <p:spPr bwMode="gray">
            <a:xfrm>
              <a:off x="1798638" y="1778000"/>
              <a:ext cx="720725" cy="827088"/>
            </a:xfrm>
            <a:custGeom>
              <a:avLst/>
              <a:gdLst>
                <a:gd name="T0" fmla="*/ 1514 w 2000"/>
                <a:gd name="T1" fmla="*/ 1694 h 2285"/>
                <a:gd name="T2" fmla="*/ 792 w 2000"/>
                <a:gd name="T3" fmla="*/ 0 h 2285"/>
                <a:gd name="T4" fmla="*/ 0 w 2000"/>
                <a:gd name="T5" fmla="*/ 0 h 2285"/>
                <a:gd name="T6" fmla="*/ 0 w 2000"/>
                <a:gd name="T7" fmla="*/ 2285 h 2285"/>
                <a:gd name="T8" fmla="*/ 486 w 2000"/>
                <a:gd name="T9" fmla="*/ 2285 h 2285"/>
                <a:gd name="T10" fmla="*/ 486 w 2000"/>
                <a:gd name="T11" fmla="*/ 560 h 2285"/>
                <a:gd name="T12" fmla="*/ 1220 w 2000"/>
                <a:gd name="T13" fmla="*/ 2285 h 2285"/>
                <a:gd name="T14" fmla="*/ 2000 w 2000"/>
                <a:gd name="T15" fmla="*/ 2285 h 2285"/>
                <a:gd name="T16" fmla="*/ 2000 w 2000"/>
                <a:gd name="T17" fmla="*/ 0 h 2285"/>
                <a:gd name="T18" fmla="*/ 1514 w 2000"/>
                <a:gd name="T19" fmla="*/ 0 h 2285"/>
                <a:gd name="T20" fmla="*/ 1514 w 2000"/>
                <a:gd name="T21" fmla="*/ 1694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0" h="2285">
                  <a:moveTo>
                    <a:pt x="1514" y="1694"/>
                  </a:moveTo>
                  <a:lnTo>
                    <a:pt x="792" y="0"/>
                  </a:lnTo>
                  <a:lnTo>
                    <a:pt x="0" y="0"/>
                  </a:lnTo>
                  <a:lnTo>
                    <a:pt x="0" y="2285"/>
                  </a:lnTo>
                  <a:lnTo>
                    <a:pt x="486" y="2285"/>
                  </a:lnTo>
                  <a:lnTo>
                    <a:pt x="486" y="560"/>
                  </a:lnTo>
                  <a:lnTo>
                    <a:pt x="1220" y="2285"/>
                  </a:lnTo>
                  <a:lnTo>
                    <a:pt x="2000" y="2285"/>
                  </a:lnTo>
                  <a:lnTo>
                    <a:pt x="2000" y="0"/>
                  </a:lnTo>
                  <a:lnTo>
                    <a:pt x="1514" y="0"/>
                  </a:lnTo>
                  <a:lnTo>
                    <a:pt x="1514" y="1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xmlns="" id="{36095949-A6A1-439A-838A-9851E7647C39}"/>
                </a:ext>
              </a:extLst>
            </p:cNvPr>
            <p:cNvSpPr>
              <a:spLocks/>
            </p:cNvSpPr>
            <p:nvPr userDrawn="1"/>
          </p:nvSpPr>
          <p:spPr bwMode="gray">
            <a:xfrm>
              <a:off x="1135063" y="1778000"/>
              <a:ext cx="468313" cy="827088"/>
            </a:xfrm>
            <a:custGeom>
              <a:avLst/>
              <a:gdLst>
                <a:gd name="T0" fmla="*/ 0 w 1298"/>
                <a:gd name="T1" fmla="*/ 428 h 2285"/>
                <a:gd name="T2" fmla="*/ 364 w 1298"/>
                <a:gd name="T3" fmla="*/ 428 h 2285"/>
                <a:gd name="T4" fmla="*/ 364 w 1298"/>
                <a:gd name="T5" fmla="*/ 1857 h 2285"/>
                <a:gd name="T6" fmla="*/ 0 w 1298"/>
                <a:gd name="T7" fmla="*/ 1857 h 2285"/>
                <a:gd name="T8" fmla="*/ 0 w 1298"/>
                <a:gd name="T9" fmla="*/ 2285 h 2285"/>
                <a:gd name="T10" fmla="*/ 1298 w 1298"/>
                <a:gd name="T11" fmla="*/ 2285 h 2285"/>
                <a:gd name="T12" fmla="*/ 1298 w 1298"/>
                <a:gd name="T13" fmla="*/ 1857 h 2285"/>
                <a:gd name="T14" fmla="*/ 935 w 1298"/>
                <a:gd name="T15" fmla="*/ 1857 h 2285"/>
                <a:gd name="T16" fmla="*/ 935 w 1298"/>
                <a:gd name="T17" fmla="*/ 428 h 2285"/>
                <a:gd name="T18" fmla="*/ 1298 w 1298"/>
                <a:gd name="T19" fmla="*/ 428 h 2285"/>
                <a:gd name="T20" fmla="*/ 1298 w 1298"/>
                <a:gd name="T21" fmla="*/ 0 h 2285"/>
                <a:gd name="T22" fmla="*/ 0 w 1298"/>
                <a:gd name="T23" fmla="*/ 0 h 2285"/>
                <a:gd name="T24" fmla="*/ 0 w 1298"/>
                <a:gd name="T25" fmla="*/ 428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8" h="2285">
                  <a:moveTo>
                    <a:pt x="0" y="428"/>
                  </a:moveTo>
                  <a:lnTo>
                    <a:pt x="364" y="428"/>
                  </a:lnTo>
                  <a:lnTo>
                    <a:pt x="364" y="1857"/>
                  </a:lnTo>
                  <a:lnTo>
                    <a:pt x="0" y="1857"/>
                  </a:lnTo>
                  <a:lnTo>
                    <a:pt x="0" y="2285"/>
                  </a:lnTo>
                  <a:lnTo>
                    <a:pt x="1298" y="2285"/>
                  </a:lnTo>
                  <a:lnTo>
                    <a:pt x="1298" y="1857"/>
                  </a:lnTo>
                  <a:lnTo>
                    <a:pt x="935" y="1857"/>
                  </a:lnTo>
                  <a:lnTo>
                    <a:pt x="935" y="428"/>
                  </a:lnTo>
                  <a:lnTo>
                    <a:pt x="1298" y="428"/>
                  </a:lnTo>
                  <a:lnTo>
                    <a:pt x="1298" y="0"/>
                  </a:lnTo>
                  <a:lnTo>
                    <a:pt x="0" y="0"/>
                  </a:lnTo>
                  <a:lnTo>
                    <a:pt x="0" y="42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7">
              <a:extLst>
                <a:ext uri="{FF2B5EF4-FFF2-40B4-BE49-F238E27FC236}">
                  <a16:creationId xmlns:a16="http://schemas.microsoft.com/office/drawing/2014/main" xmlns="" id="{733341FC-EC87-4A2D-A345-2167BB63021D}"/>
                </a:ext>
              </a:extLst>
            </p:cNvPr>
            <p:cNvSpPr>
              <a:spLocks/>
            </p:cNvSpPr>
            <p:nvPr userDrawn="1"/>
          </p:nvSpPr>
          <p:spPr bwMode="gray">
            <a:xfrm>
              <a:off x="398463" y="1778000"/>
              <a:ext cx="544513" cy="827088"/>
            </a:xfrm>
            <a:custGeom>
              <a:avLst/>
              <a:gdLst>
                <a:gd name="T0" fmla="*/ 549 w 1510"/>
                <a:gd name="T1" fmla="*/ 429 h 2286"/>
                <a:gd name="T2" fmla="*/ 1502 w 1510"/>
                <a:gd name="T3" fmla="*/ 429 h 2286"/>
                <a:gd name="T4" fmla="*/ 1502 w 1510"/>
                <a:gd name="T5" fmla="*/ 0 h 2286"/>
                <a:gd name="T6" fmla="*/ 0 w 1510"/>
                <a:gd name="T7" fmla="*/ 0 h 2286"/>
                <a:gd name="T8" fmla="*/ 0 w 1510"/>
                <a:gd name="T9" fmla="*/ 2286 h 2286"/>
                <a:gd name="T10" fmla="*/ 549 w 1510"/>
                <a:gd name="T11" fmla="*/ 2286 h 2286"/>
                <a:gd name="T12" fmla="*/ 549 w 1510"/>
                <a:gd name="T13" fmla="*/ 1429 h 2286"/>
                <a:gd name="T14" fmla="*/ 1510 w 1510"/>
                <a:gd name="T15" fmla="*/ 1429 h 2286"/>
                <a:gd name="T16" fmla="*/ 1510 w 1510"/>
                <a:gd name="T17" fmla="*/ 1000 h 2286"/>
                <a:gd name="T18" fmla="*/ 549 w 1510"/>
                <a:gd name="T19" fmla="*/ 1000 h 2286"/>
                <a:gd name="T20" fmla="*/ 549 w 1510"/>
                <a:gd name="T21" fmla="*/ 42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0" h="2286">
                  <a:moveTo>
                    <a:pt x="549" y="429"/>
                  </a:moveTo>
                  <a:lnTo>
                    <a:pt x="1502" y="429"/>
                  </a:lnTo>
                  <a:lnTo>
                    <a:pt x="1502" y="0"/>
                  </a:lnTo>
                  <a:lnTo>
                    <a:pt x="0" y="0"/>
                  </a:lnTo>
                  <a:lnTo>
                    <a:pt x="0" y="2286"/>
                  </a:lnTo>
                  <a:lnTo>
                    <a:pt x="549" y="2286"/>
                  </a:lnTo>
                  <a:lnTo>
                    <a:pt x="549" y="1429"/>
                  </a:lnTo>
                  <a:lnTo>
                    <a:pt x="1510" y="1429"/>
                  </a:lnTo>
                  <a:lnTo>
                    <a:pt x="1510" y="1000"/>
                  </a:lnTo>
                  <a:lnTo>
                    <a:pt x="549" y="1000"/>
                  </a:lnTo>
                  <a:lnTo>
                    <a:pt x="549" y="42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8">
              <a:extLst>
                <a:ext uri="{FF2B5EF4-FFF2-40B4-BE49-F238E27FC236}">
                  <a16:creationId xmlns:a16="http://schemas.microsoft.com/office/drawing/2014/main" xmlns="" id="{450E10C8-1F75-41E3-93D8-045A5230AED3}"/>
                </a:ext>
              </a:extLst>
            </p:cNvPr>
            <p:cNvSpPr>
              <a:spLocks/>
            </p:cNvSpPr>
            <p:nvPr userDrawn="1"/>
          </p:nvSpPr>
          <p:spPr bwMode="gray">
            <a:xfrm>
              <a:off x="3065463" y="1778000"/>
              <a:ext cx="379413" cy="827088"/>
            </a:xfrm>
            <a:custGeom>
              <a:avLst/>
              <a:gdLst>
                <a:gd name="T0" fmla="*/ 788 w 1053"/>
                <a:gd name="T1" fmla="*/ 227 h 2285"/>
                <a:gd name="T2" fmla="*/ 56 w 1053"/>
                <a:gd name="T3" fmla="*/ 0 h 2285"/>
                <a:gd name="T4" fmla="*/ 0 w 1053"/>
                <a:gd name="T5" fmla="*/ 0 h 2285"/>
                <a:gd name="T6" fmla="*/ 0 w 1053"/>
                <a:gd name="T7" fmla="*/ 428 h 2285"/>
                <a:gd name="T8" fmla="*/ 387 w 1053"/>
                <a:gd name="T9" fmla="*/ 541 h 2285"/>
                <a:gd name="T10" fmla="*/ 481 w 1053"/>
                <a:gd name="T11" fmla="*/ 888 h 2285"/>
                <a:gd name="T12" fmla="*/ 481 w 1053"/>
                <a:gd name="T13" fmla="*/ 1408 h 2285"/>
                <a:gd name="T14" fmla="*/ 387 w 1053"/>
                <a:gd name="T15" fmla="*/ 1751 h 2285"/>
                <a:gd name="T16" fmla="*/ 0 w 1053"/>
                <a:gd name="T17" fmla="*/ 1857 h 2285"/>
                <a:gd name="T18" fmla="*/ 0 w 1053"/>
                <a:gd name="T19" fmla="*/ 2285 h 2285"/>
                <a:gd name="T20" fmla="*/ 53 w 1053"/>
                <a:gd name="T21" fmla="*/ 2285 h 2285"/>
                <a:gd name="T22" fmla="*/ 787 w 1053"/>
                <a:gd name="T23" fmla="*/ 2062 h 2285"/>
                <a:gd name="T24" fmla="*/ 1053 w 1053"/>
                <a:gd name="T25" fmla="*/ 1465 h 2285"/>
                <a:gd name="T26" fmla="*/ 1053 w 1053"/>
                <a:gd name="T27" fmla="*/ 831 h 2285"/>
                <a:gd name="T28" fmla="*/ 788 w 1053"/>
                <a:gd name="T29" fmla="*/ 22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3" h="2285">
                  <a:moveTo>
                    <a:pt x="788" y="227"/>
                  </a:moveTo>
                  <a:cubicBezTo>
                    <a:pt x="612" y="76"/>
                    <a:pt x="368" y="0"/>
                    <a:pt x="56" y="0"/>
                  </a:cubicBezTo>
                  <a:lnTo>
                    <a:pt x="0" y="0"/>
                  </a:lnTo>
                  <a:lnTo>
                    <a:pt x="0" y="428"/>
                  </a:lnTo>
                  <a:cubicBezTo>
                    <a:pt x="196" y="429"/>
                    <a:pt x="325" y="467"/>
                    <a:pt x="387" y="541"/>
                  </a:cubicBezTo>
                  <a:cubicBezTo>
                    <a:pt x="450" y="616"/>
                    <a:pt x="481" y="732"/>
                    <a:pt x="481" y="888"/>
                  </a:cubicBezTo>
                  <a:lnTo>
                    <a:pt x="481" y="1408"/>
                  </a:lnTo>
                  <a:cubicBezTo>
                    <a:pt x="481" y="1566"/>
                    <a:pt x="450" y="1680"/>
                    <a:pt x="387" y="1751"/>
                  </a:cubicBezTo>
                  <a:cubicBezTo>
                    <a:pt x="325" y="1821"/>
                    <a:pt x="196" y="1856"/>
                    <a:pt x="0" y="1857"/>
                  </a:cubicBezTo>
                  <a:lnTo>
                    <a:pt x="0" y="2285"/>
                  </a:lnTo>
                  <a:lnTo>
                    <a:pt x="53" y="2285"/>
                  </a:lnTo>
                  <a:cubicBezTo>
                    <a:pt x="365" y="2285"/>
                    <a:pt x="610" y="2211"/>
                    <a:pt x="787" y="2062"/>
                  </a:cubicBezTo>
                  <a:cubicBezTo>
                    <a:pt x="964" y="1914"/>
                    <a:pt x="1053" y="1715"/>
                    <a:pt x="1053" y="1465"/>
                  </a:cubicBezTo>
                  <a:lnTo>
                    <a:pt x="1053" y="831"/>
                  </a:lnTo>
                  <a:cubicBezTo>
                    <a:pt x="1053" y="580"/>
                    <a:pt x="965" y="378"/>
                    <a:pt x="788" y="22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9">
              <a:extLst>
                <a:ext uri="{FF2B5EF4-FFF2-40B4-BE49-F238E27FC236}">
                  <a16:creationId xmlns:a16="http://schemas.microsoft.com/office/drawing/2014/main" xmlns="" id="{C427CAFF-4CCD-467E-8942-5FD54BE4B20F}"/>
                </a:ext>
              </a:extLst>
            </p:cNvPr>
            <p:cNvSpPr>
              <a:spLocks noEditPoints="1"/>
            </p:cNvSpPr>
            <p:nvPr userDrawn="1"/>
          </p:nvSpPr>
          <p:spPr bwMode="gray">
            <a:xfrm>
              <a:off x="4957763" y="1778000"/>
              <a:ext cx="760413" cy="827088"/>
            </a:xfrm>
            <a:custGeom>
              <a:avLst/>
              <a:gdLst>
                <a:gd name="T0" fmla="*/ 779 w 2113"/>
                <a:gd name="T1" fmla="*/ 1342 h 2285"/>
                <a:gd name="T2" fmla="*/ 1034 w 2113"/>
                <a:gd name="T3" fmla="*/ 391 h 2285"/>
                <a:gd name="T4" fmla="*/ 1285 w 2113"/>
                <a:gd name="T5" fmla="*/ 1342 h 2285"/>
                <a:gd name="T6" fmla="*/ 779 w 2113"/>
                <a:gd name="T7" fmla="*/ 1342 h 2285"/>
                <a:gd name="T8" fmla="*/ 1436 w 2113"/>
                <a:gd name="T9" fmla="*/ 0 h 2285"/>
                <a:gd name="T10" fmla="*/ 682 w 2113"/>
                <a:gd name="T11" fmla="*/ 0 h 2285"/>
                <a:gd name="T12" fmla="*/ 0 w 2113"/>
                <a:gd name="T13" fmla="*/ 2285 h 2285"/>
                <a:gd name="T14" fmla="*/ 528 w 2113"/>
                <a:gd name="T15" fmla="*/ 2285 h 2285"/>
                <a:gd name="T16" fmla="*/ 665 w 2113"/>
                <a:gd name="T17" fmla="*/ 1771 h 2285"/>
                <a:gd name="T18" fmla="*/ 1396 w 2113"/>
                <a:gd name="T19" fmla="*/ 1771 h 2285"/>
                <a:gd name="T20" fmla="*/ 1534 w 2113"/>
                <a:gd name="T21" fmla="*/ 2285 h 2285"/>
                <a:gd name="T22" fmla="*/ 2113 w 2113"/>
                <a:gd name="T23" fmla="*/ 2285 h 2285"/>
                <a:gd name="T24" fmla="*/ 1436 w 2113"/>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3" h="2285">
                  <a:moveTo>
                    <a:pt x="779" y="1342"/>
                  </a:moveTo>
                  <a:lnTo>
                    <a:pt x="1034" y="391"/>
                  </a:lnTo>
                  <a:lnTo>
                    <a:pt x="1285" y="1342"/>
                  </a:lnTo>
                  <a:lnTo>
                    <a:pt x="779" y="1342"/>
                  </a:lnTo>
                  <a:close/>
                  <a:moveTo>
                    <a:pt x="1436" y="0"/>
                  </a:moveTo>
                  <a:lnTo>
                    <a:pt x="682" y="0"/>
                  </a:lnTo>
                  <a:lnTo>
                    <a:pt x="0" y="2285"/>
                  </a:lnTo>
                  <a:lnTo>
                    <a:pt x="528" y="2285"/>
                  </a:lnTo>
                  <a:lnTo>
                    <a:pt x="665" y="1771"/>
                  </a:lnTo>
                  <a:lnTo>
                    <a:pt x="1396" y="1771"/>
                  </a:lnTo>
                  <a:lnTo>
                    <a:pt x="1534" y="2285"/>
                  </a:lnTo>
                  <a:lnTo>
                    <a:pt x="2113" y="2285"/>
                  </a:lnTo>
                  <a:lnTo>
                    <a:pt x="143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1589350"/>
      </p:ext>
    </p:extLst>
  </p:cSld>
  <p:clrMapOvr>
    <a:masterClrMapping/>
  </p:clrMapOvr>
  <p:transition spd="med"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200150"/>
            <a:ext cx="8229600" cy="278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pic>
        <p:nvPicPr>
          <p:cNvPr id="6" name="Picture 5"/>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010332" y="4457701"/>
            <a:ext cx="771469" cy="3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6781800" y="4410620"/>
            <a:ext cx="1981200" cy="646331"/>
          </a:xfrm>
          <a:prstGeom prst="rect">
            <a:avLst/>
          </a:prstGeom>
          <a:noFill/>
        </p:spPr>
        <p:txBody>
          <a:bodyPr wrap="square" rtlCol="0">
            <a:spAutoFit/>
          </a:bodyPr>
          <a:lstStyle/>
          <a:p>
            <a:pPr algn="l"/>
            <a:r>
              <a:rPr lang="en-US" sz="1200" b="0" dirty="0">
                <a:latin typeface="Trebuchet MS" pitchFamily="34" charset="0"/>
              </a:rPr>
              <a:t>This project is funded</a:t>
            </a:r>
            <a:r>
              <a:rPr lang="en-US" sz="1200" b="0" baseline="0" dirty="0">
                <a:latin typeface="Trebuchet MS" pitchFamily="34" charset="0"/>
              </a:rPr>
              <a:t> </a:t>
            </a:r>
            <a:r>
              <a:rPr lang="en-US" sz="1200" b="0" dirty="0">
                <a:latin typeface="Trebuchet MS" pitchFamily="34" charset="0"/>
              </a:rPr>
              <a:t>by the Health Programme of the European Union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093/heapol/czh038" TargetMode="External"/><Relationship Id="rId2" Type="http://schemas.openxmlformats.org/officeDocument/2006/relationships/hyperlink" Target="https://en.wikipedia.org/wiki/Digital_object_identifier"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hilarcher.org/diary/2013/euroma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63033"/>
            <a:ext cx="7772400" cy="573814"/>
          </a:xfrm>
        </p:spPr>
        <p:txBody>
          <a:bodyPr>
            <a:normAutofit fontScale="90000"/>
          </a:bodyPr>
          <a:lstStyle/>
          <a:p>
            <a:r>
              <a:rPr lang="en-GB" dirty="0" smtClean="0"/>
              <a:t>National Nodes and Research Networks </a:t>
            </a:r>
            <a:br>
              <a:rPr lang="en-GB" dirty="0" smtClean="0"/>
            </a:br>
            <a:r>
              <a:rPr lang="en-GB" dirty="0" smtClean="0"/>
              <a:t>in </a:t>
            </a:r>
            <a:r>
              <a:rPr lang="en-GB" dirty="0" err="1" smtClean="0"/>
              <a:t>DIPoH</a:t>
            </a:r>
            <a:endParaRPr lang="en-GB" dirty="0"/>
          </a:p>
        </p:txBody>
      </p:sp>
      <p:sp>
        <p:nvSpPr>
          <p:cNvPr id="5" name="Rectangle 4"/>
          <p:cNvSpPr/>
          <p:nvPr/>
        </p:nvSpPr>
        <p:spPr>
          <a:xfrm>
            <a:off x="1752600" y="3562116"/>
            <a:ext cx="7010400" cy="646331"/>
          </a:xfrm>
          <a:prstGeom prst="rect">
            <a:avLst/>
          </a:prstGeom>
        </p:spPr>
        <p:txBody>
          <a:bodyPr wrap="square">
            <a:spAutoFit/>
          </a:bodyPr>
          <a:lstStyle/>
          <a:p>
            <a:pPr algn="r"/>
            <a:r>
              <a:rPr lang="en-US" b="1" dirty="0">
                <a:solidFill>
                  <a:schemeClr val="tx2">
                    <a:lumMod val="75000"/>
                  </a:schemeClr>
                </a:solidFill>
              </a:rPr>
              <a:t>Assembly of Members, November 13</a:t>
            </a:r>
            <a:r>
              <a:rPr lang="en-US" b="1" baseline="30000" dirty="0">
                <a:solidFill>
                  <a:schemeClr val="tx2">
                    <a:lumMod val="75000"/>
                  </a:schemeClr>
                </a:solidFill>
              </a:rPr>
              <a:t>th</a:t>
            </a:r>
            <a:r>
              <a:rPr lang="en-US" b="1" dirty="0">
                <a:solidFill>
                  <a:schemeClr val="tx2">
                    <a:lumMod val="75000"/>
                  </a:schemeClr>
                </a:solidFill>
              </a:rPr>
              <a:t> 2019</a:t>
            </a:r>
          </a:p>
          <a:p>
            <a:pPr algn="r"/>
            <a:r>
              <a:rPr lang="en-US" dirty="0" smtClean="0">
                <a:solidFill>
                  <a:schemeClr val="tx2">
                    <a:lumMod val="75000"/>
                  </a:schemeClr>
                </a:solidFill>
              </a:rPr>
              <a:t>Hanna Tolonen, Finnish Institute for Health and Welfare (THL), Finland</a:t>
            </a:r>
            <a:endParaRPr lang="en-US" dirty="0">
              <a:solidFill>
                <a:schemeClr val="tx2">
                  <a:lumMod val="75000"/>
                </a:schemeClr>
              </a:solidFill>
            </a:endParaRPr>
          </a:p>
        </p:txBody>
      </p:sp>
      <p:pic>
        <p:nvPicPr>
          <p:cNvPr id="7"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37047"/>
            <a:ext cx="167737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397344"/>
            <a:ext cx="2270242" cy="612806"/>
          </a:xfrm>
          <a:prstGeom prst="rect">
            <a:avLst/>
          </a:prstGeom>
        </p:spPr>
      </p:pic>
    </p:spTree>
    <p:extLst>
      <p:ext uri="{BB962C8B-B14F-4D97-AF65-F5344CB8AC3E}">
        <p14:creationId xmlns:p14="http://schemas.microsoft.com/office/powerpoint/2010/main" val="183785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7">
            <a:extLst>
              <a:ext uri="{FF2B5EF4-FFF2-40B4-BE49-F238E27FC236}">
                <a16:creationId xmlns="" xmlns:a16="http://schemas.microsoft.com/office/drawing/2014/main" id="{85D9326C-5CC1-F343-BBA5-DBF9E3C2C96C}"/>
              </a:ext>
            </a:extLst>
          </p:cNvPr>
          <p:cNvSpPr txBox="1"/>
          <p:nvPr/>
        </p:nvSpPr>
        <p:spPr>
          <a:xfrm>
            <a:off x="3432879" y="167785"/>
            <a:ext cx="3446098" cy="736099"/>
          </a:xfrm>
          <a:prstGeom prst="rect">
            <a:avLst/>
          </a:prstGeom>
          <a:solidFill>
            <a:schemeClr val="tx1"/>
          </a:solidFill>
        </p:spPr>
        <p:txBody>
          <a:bodyPr wrap="square" lIns="68580" tIns="34290" rIns="68580" bIns="34290" rtlCol="0">
            <a:spAutoFit/>
          </a:bodyPr>
          <a:lstStyle/>
          <a:p>
            <a:pPr>
              <a:lnSpc>
                <a:spcPts val="2550"/>
              </a:lnSpc>
            </a:pPr>
            <a:r>
              <a:rPr lang="en-US" sz="2400" dirty="0">
                <a:solidFill>
                  <a:schemeClr val="bg1"/>
                </a:solidFill>
              </a:rPr>
              <a:t>Person or organization in need of information</a:t>
            </a:r>
            <a:endParaRPr lang="en-GB" sz="2400" b="1" dirty="0">
              <a:solidFill>
                <a:srgbClr val="BFD730"/>
              </a:solidFill>
            </a:endParaRPr>
          </a:p>
        </p:txBody>
      </p:sp>
      <p:sp>
        <p:nvSpPr>
          <p:cNvPr id="33" name="TextBox 17">
            <a:extLst>
              <a:ext uri="{FF2B5EF4-FFF2-40B4-BE49-F238E27FC236}">
                <a16:creationId xmlns="" xmlns:a16="http://schemas.microsoft.com/office/drawing/2014/main" id="{85D9326C-5CC1-F343-BBA5-DBF9E3C2C96C}"/>
              </a:ext>
            </a:extLst>
          </p:cNvPr>
          <p:cNvSpPr txBox="1"/>
          <p:nvPr/>
        </p:nvSpPr>
        <p:spPr>
          <a:xfrm>
            <a:off x="362390" y="2078360"/>
            <a:ext cx="1870391" cy="402674"/>
          </a:xfrm>
          <a:prstGeom prst="rect">
            <a:avLst/>
          </a:prstGeom>
          <a:noFill/>
        </p:spPr>
        <p:txBody>
          <a:bodyPr wrap="square" lIns="68580" tIns="34290" rIns="68580" bIns="34290" rtlCol="0">
            <a:spAutoFit/>
          </a:bodyPr>
          <a:lstStyle/>
          <a:p>
            <a:pPr>
              <a:lnSpc>
                <a:spcPts val="2550"/>
              </a:lnSpc>
            </a:pPr>
            <a:r>
              <a:rPr lang="en-US" sz="2400" dirty="0">
                <a:solidFill>
                  <a:schemeClr val="bg1"/>
                </a:solidFill>
              </a:rPr>
              <a:t>Data owners</a:t>
            </a:r>
            <a:endParaRPr lang="en-GB" sz="2400" b="1" dirty="0">
              <a:solidFill>
                <a:srgbClr val="BFD730"/>
              </a:solidFill>
            </a:endParaRPr>
          </a:p>
        </p:txBody>
      </p:sp>
      <p:grpSp>
        <p:nvGrpSpPr>
          <p:cNvPr id="40" name="Ryhmä 39">
            <a:extLst>
              <a:ext uri="{FF2B5EF4-FFF2-40B4-BE49-F238E27FC236}">
                <a16:creationId xmlns="" xmlns:a16="http://schemas.microsoft.com/office/drawing/2014/main" id="{4831023F-DCAD-41B6-96BC-322E0350E437}"/>
              </a:ext>
            </a:extLst>
          </p:cNvPr>
          <p:cNvGrpSpPr/>
          <p:nvPr/>
        </p:nvGrpSpPr>
        <p:grpSpPr bwMode="gray">
          <a:xfrm>
            <a:off x="2660576" y="221665"/>
            <a:ext cx="715838" cy="717040"/>
            <a:chOff x="866776" y="2328863"/>
            <a:chExt cx="946150" cy="947738"/>
          </a:xfrm>
          <a:solidFill>
            <a:srgbClr val="FFFFFF"/>
          </a:solidFill>
        </p:grpSpPr>
        <p:sp>
          <p:nvSpPr>
            <p:cNvPr id="49" name="Freeform 13">
              <a:extLst>
                <a:ext uri="{FF2B5EF4-FFF2-40B4-BE49-F238E27FC236}">
                  <a16:creationId xmlns="" xmlns:a16="http://schemas.microsoft.com/office/drawing/2014/main" id="{93D8837E-61D6-4808-B9F6-1BC0DB0DFE6C}"/>
                </a:ext>
              </a:extLst>
            </p:cNvPr>
            <p:cNvSpPr>
              <a:spLocks noEditPoints="1"/>
            </p:cNvSpPr>
            <p:nvPr/>
          </p:nvSpPr>
          <p:spPr bwMode="gray">
            <a:xfrm>
              <a:off x="1446213" y="2909888"/>
              <a:ext cx="366713" cy="366713"/>
            </a:xfrm>
            <a:custGeom>
              <a:avLst/>
              <a:gdLst>
                <a:gd name="T0" fmla="*/ 988 w 1019"/>
                <a:gd name="T1" fmla="*/ 747 h 1015"/>
                <a:gd name="T2" fmla="*/ 750 w 1019"/>
                <a:gd name="T3" fmla="*/ 985 h 1015"/>
                <a:gd name="T4" fmla="*/ 642 w 1019"/>
                <a:gd name="T5" fmla="*/ 985 h 1015"/>
                <a:gd name="T6" fmla="*/ 30 w 1019"/>
                <a:gd name="T7" fmla="*/ 373 h 1015"/>
                <a:gd name="T8" fmla="*/ 30 w 1019"/>
                <a:gd name="T9" fmla="*/ 264 h 1015"/>
                <a:gd name="T10" fmla="*/ 35 w 1019"/>
                <a:gd name="T11" fmla="*/ 260 h 1015"/>
                <a:gd name="T12" fmla="*/ 273 w 1019"/>
                <a:gd name="T13" fmla="*/ 30 h 1015"/>
                <a:gd name="T14" fmla="*/ 381 w 1019"/>
                <a:gd name="T15" fmla="*/ 30 h 1015"/>
                <a:gd name="T16" fmla="*/ 381 w 1019"/>
                <a:gd name="T17" fmla="*/ 30 h 1015"/>
                <a:gd name="T18" fmla="*/ 988 w 1019"/>
                <a:gd name="T19" fmla="*/ 638 h 1015"/>
                <a:gd name="T20" fmla="*/ 988 w 1019"/>
                <a:gd name="T21" fmla="*/ 747 h 1015"/>
                <a:gd name="T22" fmla="*/ 696 w 1019"/>
                <a:gd name="T23" fmla="*/ 822 h 1015"/>
                <a:gd name="T24" fmla="*/ 825 w 1019"/>
                <a:gd name="T25" fmla="*/ 692 h 1015"/>
                <a:gd name="T26" fmla="*/ 325 w 1019"/>
                <a:gd name="T27" fmla="*/ 192 h 1015"/>
                <a:gd name="T28" fmla="*/ 194 w 1019"/>
                <a:gd name="T29" fmla="*/ 320 h 1015"/>
                <a:gd name="T30" fmla="*/ 696 w 1019"/>
                <a:gd name="T31" fmla="*/ 82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9" h="1015">
                  <a:moveTo>
                    <a:pt x="988" y="747"/>
                  </a:moveTo>
                  <a:lnTo>
                    <a:pt x="750" y="985"/>
                  </a:lnTo>
                  <a:cubicBezTo>
                    <a:pt x="720" y="1015"/>
                    <a:pt x="672" y="1015"/>
                    <a:pt x="642" y="985"/>
                  </a:cubicBezTo>
                  <a:lnTo>
                    <a:pt x="30" y="373"/>
                  </a:lnTo>
                  <a:cubicBezTo>
                    <a:pt x="0" y="343"/>
                    <a:pt x="0" y="294"/>
                    <a:pt x="30" y="264"/>
                  </a:cubicBezTo>
                  <a:cubicBezTo>
                    <a:pt x="32" y="263"/>
                    <a:pt x="33" y="261"/>
                    <a:pt x="35" y="260"/>
                  </a:cubicBezTo>
                  <a:lnTo>
                    <a:pt x="273" y="30"/>
                  </a:lnTo>
                  <a:cubicBezTo>
                    <a:pt x="303" y="0"/>
                    <a:pt x="351" y="1"/>
                    <a:pt x="381" y="30"/>
                  </a:cubicBezTo>
                  <a:lnTo>
                    <a:pt x="381" y="30"/>
                  </a:lnTo>
                  <a:lnTo>
                    <a:pt x="988" y="638"/>
                  </a:lnTo>
                  <a:cubicBezTo>
                    <a:pt x="1019" y="668"/>
                    <a:pt x="1019" y="717"/>
                    <a:pt x="988" y="747"/>
                  </a:cubicBezTo>
                  <a:close/>
                  <a:moveTo>
                    <a:pt x="696" y="822"/>
                  </a:moveTo>
                  <a:lnTo>
                    <a:pt x="825" y="692"/>
                  </a:lnTo>
                  <a:lnTo>
                    <a:pt x="325" y="192"/>
                  </a:lnTo>
                  <a:lnTo>
                    <a:pt x="194" y="320"/>
                  </a:lnTo>
                  <a:lnTo>
                    <a:pt x="696" y="8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4">
              <a:extLst>
                <a:ext uri="{FF2B5EF4-FFF2-40B4-BE49-F238E27FC236}">
                  <a16:creationId xmlns="" xmlns:a16="http://schemas.microsoft.com/office/drawing/2014/main" id="{0D34BC09-5A40-4612-888C-A874ED1BB0CC}"/>
                </a:ext>
              </a:extLst>
            </p:cNvPr>
            <p:cNvSpPr>
              <a:spLocks noEditPoints="1"/>
            </p:cNvSpPr>
            <p:nvPr/>
          </p:nvSpPr>
          <p:spPr bwMode="gray">
            <a:xfrm>
              <a:off x="866776" y="2328863"/>
              <a:ext cx="785813" cy="785813"/>
            </a:xfrm>
            <a:custGeom>
              <a:avLst/>
              <a:gdLst>
                <a:gd name="T0" fmla="*/ 1090 w 2180"/>
                <a:gd name="T1" fmla="*/ 0 h 2180"/>
                <a:gd name="T2" fmla="*/ 1861 w 2180"/>
                <a:gd name="T3" fmla="*/ 319 h 2180"/>
                <a:gd name="T4" fmla="*/ 2180 w 2180"/>
                <a:gd name="T5" fmla="*/ 1090 h 2180"/>
                <a:gd name="T6" fmla="*/ 1861 w 2180"/>
                <a:gd name="T7" fmla="*/ 1861 h 2180"/>
                <a:gd name="T8" fmla="*/ 1090 w 2180"/>
                <a:gd name="T9" fmla="*/ 2180 h 2180"/>
                <a:gd name="T10" fmla="*/ 319 w 2180"/>
                <a:gd name="T11" fmla="*/ 1861 h 2180"/>
                <a:gd name="T12" fmla="*/ 0 w 2180"/>
                <a:gd name="T13" fmla="*/ 1090 h 2180"/>
                <a:gd name="T14" fmla="*/ 319 w 2180"/>
                <a:gd name="T15" fmla="*/ 319 h 2180"/>
                <a:gd name="T16" fmla="*/ 1090 w 2180"/>
                <a:gd name="T17" fmla="*/ 0 h 2180"/>
                <a:gd name="T18" fmla="*/ 1752 w 2180"/>
                <a:gd name="T19" fmla="*/ 428 h 2180"/>
                <a:gd name="T20" fmla="*/ 1090 w 2180"/>
                <a:gd name="T21" fmla="*/ 153 h 2180"/>
                <a:gd name="T22" fmla="*/ 428 w 2180"/>
                <a:gd name="T23" fmla="*/ 428 h 2180"/>
                <a:gd name="T24" fmla="*/ 153 w 2180"/>
                <a:gd name="T25" fmla="*/ 1090 h 2180"/>
                <a:gd name="T26" fmla="*/ 428 w 2180"/>
                <a:gd name="T27" fmla="*/ 1752 h 2180"/>
                <a:gd name="T28" fmla="*/ 1090 w 2180"/>
                <a:gd name="T29" fmla="*/ 2026 h 2180"/>
                <a:gd name="T30" fmla="*/ 1752 w 2180"/>
                <a:gd name="T31" fmla="*/ 1752 h 2180"/>
                <a:gd name="T32" fmla="*/ 2026 w 2180"/>
                <a:gd name="T33" fmla="*/ 1090 h 2180"/>
                <a:gd name="T34" fmla="*/ 1752 w 2180"/>
                <a:gd name="T35" fmla="*/ 428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0" h="2180">
                  <a:moveTo>
                    <a:pt x="1090" y="0"/>
                  </a:moveTo>
                  <a:cubicBezTo>
                    <a:pt x="1391" y="0"/>
                    <a:pt x="1663" y="122"/>
                    <a:pt x="1861" y="319"/>
                  </a:cubicBezTo>
                  <a:cubicBezTo>
                    <a:pt x="2058" y="516"/>
                    <a:pt x="2180" y="789"/>
                    <a:pt x="2180" y="1090"/>
                  </a:cubicBezTo>
                  <a:cubicBezTo>
                    <a:pt x="2180" y="1391"/>
                    <a:pt x="2058" y="1663"/>
                    <a:pt x="1861" y="1861"/>
                  </a:cubicBezTo>
                  <a:cubicBezTo>
                    <a:pt x="1663" y="2058"/>
                    <a:pt x="1391" y="2180"/>
                    <a:pt x="1090" y="2180"/>
                  </a:cubicBezTo>
                  <a:cubicBezTo>
                    <a:pt x="789" y="2180"/>
                    <a:pt x="516" y="2058"/>
                    <a:pt x="319" y="1861"/>
                  </a:cubicBezTo>
                  <a:cubicBezTo>
                    <a:pt x="122" y="1663"/>
                    <a:pt x="0" y="1391"/>
                    <a:pt x="0" y="1090"/>
                  </a:cubicBezTo>
                  <a:cubicBezTo>
                    <a:pt x="0" y="789"/>
                    <a:pt x="122" y="516"/>
                    <a:pt x="319" y="319"/>
                  </a:cubicBezTo>
                  <a:cubicBezTo>
                    <a:pt x="516" y="122"/>
                    <a:pt x="789" y="0"/>
                    <a:pt x="1090" y="0"/>
                  </a:cubicBezTo>
                  <a:close/>
                  <a:moveTo>
                    <a:pt x="1752" y="428"/>
                  </a:moveTo>
                  <a:cubicBezTo>
                    <a:pt x="1582" y="258"/>
                    <a:pt x="1348" y="153"/>
                    <a:pt x="1090" y="153"/>
                  </a:cubicBezTo>
                  <a:cubicBezTo>
                    <a:pt x="831" y="153"/>
                    <a:pt x="597" y="258"/>
                    <a:pt x="428" y="428"/>
                  </a:cubicBezTo>
                  <a:cubicBezTo>
                    <a:pt x="258" y="597"/>
                    <a:pt x="153" y="831"/>
                    <a:pt x="153" y="1090"/>
                  </a:cubicBezTo>
                  <a:cubicBezTo>
                    <a:pt x="153" y="1348"/>
                    <a:pt x="258" y="1583"/>
                    <a:pt x="428" y="1752"/>
                  </a:cubicBezTo>
                  <a:cubicBezTo>
                    <a:pt x="597" y="1921"/>
                    <a:pt x="831" y="2026"/>
                    <a:pt x="1090" y="2026"/>
                  </a:cubicBezTo>
                  <a:cubicBezTo>
                    <a:pt x="1348" y="2026"/>
                    <a:pt x="1582" y="1921"/>
                    <a:pt x="1752" y="1752"/>
                  </a:cubicBezTo>
                  <a:cubicBezTo>
                    <a:pt x="1921" y="1583"/>
                    <a:pt x="2026" y="1348"/>
                    <a:pt x="2026" y="1090"/>
                  </a:cubicBezTo>
                  <a:cubicBezTo>
                    <a:pt x="2026" y="831"/>
                    <a:pt x="1921" y="597"/>
                    <a:pt x="1752" y="4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5">
              <a:extLst>
                <a:ext uri="{FF2B5EF4-FFF2-40B4-BE49-F238E27FC236}">
                  <a16:creationId xmlns="" xmlns:a16="http://schemas.microsoft.com/office/drawing/2014/main" id="{94AFB647-5D24-483F-9D90-83F1F14F4E36}"/>
                </a:ext>
              </a:extLst>
            </p:cNvPr>
            <p:cNvSpPr>
              <a:spLocks/>
            </p:cNvSpPr>
            <p:nvPr/>
          </p:nvSpPr>
          <p:spPr bwMode="gray">
            <a:xfrm>
              <a:off x="1228726" y="2432050"/>
              <a:ext cx="319088" cy="320675"/>
            </a:xfrm>
            <a:custGeom>
              <a:avLst/>
              <a:gdLst>
                <a:gd name="T0" fmla="*/ 77 w 887"/>
                <a:gd name="T1" fmla="*/ 153 h 887"/>
                <a:gd name="T2" fmla="*/ 0 w 887"/>
                <a:gd name="T3" fmla="*/ 77 h 887"/>
                <a:gd name="T4" fmla="*/ 77 w 887"/>
                <a:gd name="T5" fmla="*/ 0 h 887"/>
                <a:gd name="T6" fmla="*/ 650 w 887"/>
                <a:gd name="T7" fmla="*/ 237 h 887"/>
                <a:gd name="T8" fmla="*/ 887 w 887"/>
                <a:gd name="T9" fmla="*/ 810 h 887"/>
                <a:gd name="T10" fmla="*/ 811 w 887"/>
                <a:gd name="T11" fmla="*/ 887 h 887"/>
                <a:gd name="T12" fmla="*/ 734 w 887"/>
                <a:gd name="T13" fmla="*/ 810 h 887"/>
                <a:gd name="T14" fmla="*/ 541 w 887"/>
                <a:gd name="T15" fmla="*/ 346 h 887"/>
                <a:gd name="T16" fmla="*/ 77 w 887"/>
                <a:gd name="T17" fmla="*/ 153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 h="887">
                  <a:moveTo>
                    <a:pt x="77" y="153"/>
                  </a:moveTo>
                  <a:cubicBezTo>
                    <a:pt x="35" y="153"/>
                    <a:pt x="0" y="119"/>
                    <a:pt x="0" y="77"/>
                  </a:cubicBezTo>
                  <a:cubicBezTo>
                    <a:pt x="0" y="34"/>
                    <a:pt x="35" y="0"/>
                    <a:pt x="77" y="0"/>
                  </a:cubicBezTo>
                  <a:cubicBezTo>
                    <a:pt x="301" y="0"/>
                    <a:pt x="504" y="90"/>
                    <a:pt x="650" y="237"/>
                  </a:cubicBezTo>
                  <a:cubicBezTo>
                    <a:pt x="797" y="384"/>
                    <a:pt x="887" y="586"/>
                    <a:pt x="887" y="810"/>
                  </a:cubicBezTo>
                  <a:cubicBezTo>
                    <a:pt x="887" y="852"/>
                    <a:pt x="853" y="887"/>
                    <a:pt x="811" y="887"/>
                  </a:cubicBezTo>
                  <a:cubicBezTo>
                    <a:pt x="768" y="887"/>
                    <a:pt x="734" y="852"/>
                    <a:pt x="734" y="810"/>
                  </a:cubicBezTo>
                  <a:cubicBezTo>
                    <a:pt x="734" y="629"/>
                    <a:pt x="660" y="464"/>
                    <a:pt x="541" y="346"/>
                  </a:cubicBezTo>
                  <a:cubicBezTo>
                    <a:pt x="423" y="227"/>
                    <a:pt x="259" y="153"/>
                    <a:pt x="77"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Ryhmä 6"/>
          <p:cNvGrpSpPr/>
          <p:nvPr/>
        </p:nvGrpSpPr>
        <p:grpSpPr>
          <a:xfrm>
            <a:off x="5528042" y="5744050"/>
            <a:ext cx="498091" cy="316394"/>
            <a:chOff x="6258116" y="3601944"/>
            <a:chExt cx="774646" cy="492066"/>
          </a:xfrm>
          <a:solidFill>
            <a:srgbClr val="83D0F5"/>
          </a:solidFill>
        </p:grpSpPr>
        <p:sp>
          <p:nvSpPr>
            <p:cNvPr id="65" name="Freeform 10">
              <a:extLst>
                <a:ext uri="{FF2B5EF4-FFF2-40B4-BE49-F238E27FC236}">
                  <a16:creationId xmlns="" xmlns:a16="http://schemas.microsoft.com/office/drawing/2014/main" id="{3F124D9A-06E2-FE49-AD51-50097EC98C5A}"/>
                </a:ext>
              </a:extLst>
            </p:cNvPr>
            <p:cNvSpPr/>
            <p:nvPr/>
          </p:nvSpPr>
          <p:spPr>
            <a:xfrm flipH="1">
              <a:off x="6380331" y="3601944"/>
              <a:ext cx="652431" cy="478448"/>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GB"/>
            </a:p>
          </p:txBody>
        </p:sp>
        <p:sp>
          <p:nvSpPr>
            <p:cNvPr id="68" name="Freeform 10">
              <a:extLst>
                <a:ext uri="{FF2B5EF4-FFF2-40B4-BE49-F238E27FC236}">
                  <a16:creationId xmlns="" xmlns:a16="http://schemas.microsoft.com/office/drawing/2014/main" id="{3F124D9A-06E2-FE49-AD51-50097EC98C5A}"/>
                </a:ext>
              </a:extLst>
            </p:cNvPr>
            <p:cNvSpPr/>
            <p:nvPr/>
          </p:nvSpPr>
          <p:spPr>
            <a:xfrm rot="10800000" flipH="1">
              <a:off x="6258116" y="3615562"/>
              <a:ext cx="652431" cy="478448"/>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GB"/>
            </a:p>
          </p:txBody>
        </p:sp>
      </p:grpSp>
      <p:cxnSp>
        <p:nvCxnSpPr>
          <p:cNvPr id="94" name="Suora yhdysviiva 93"/>
          <p:cNvCxnSpPr/>
          <p:nvPr/>
        </p:nvCxnSpPr>
        <p:spPr>
          <a:xfrm>
            <a:off x="3506137" y="942873"/>
            <a:ext cx="5039528"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134" name="Ryhmä 133"/>
          <p:cNvGrpSpPr/>
          <p:nvPr/>
        </p:nvGrpSpPr>
        <p:grpSpPr>
          <a:xfrm>
            <a:off x="507718" y="2561030"/>
            <a:ext cx="1579733" cy="1620815"/>
            <a:chOff x="483186" y="4057556"/>
            <a:chExt cx="2106310" cy="2161086"/>
          </a:xfrm>
        </p:grpSpPr>
        <p:grpSp>
          <p:nvGrpSpPr>
            <p:cNvPr id="24" name="Ryhmä 23"/>
            <p:cNvGrpSpPr/>
            <p:nvPr/>
          </p:nvGrpSpPr>
          <p:grpSpPr>
            <a:xfrm>
              <a:off x="1964667" y="4060198"/>
              <a:ext cx="624829" cy="234499"/>
              <a:chOff x="5040085" y="3616147"/>
              <a:chExt cx="1067626" cy="400682"/>
            </a:xfrm>
            <a:solidFill>
              <a:srgbClr val="BFD730"/>
            </a:solidFill>
          </p:grpSpPr>
          <p:sp>
            <p:nvSpPr>
              <p:cNvPr id="121" name="Suorakulmio 120"/>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2" name="Suora yhdysviiva 121"/>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3" name="Suora yhdysviiva 122"/>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25" name="Ryhmä 24"/>
            <p:cNvGrpSpPr/>
            <p:nvPr/>
          </p:nvGrpSpPr>
          <p:grpSpPr>
            <a:xfrm>
              <a:off x="1964667" y="4375180"/>
              <a:ext cx="624829" cy="234499"/>
              <a:chOff x="5040085" y="3616147"/>
              <a:chExt cx="1067626" cy="400682"/>
            </a:xfrm>
            <a:solidFill>
              <a:srgbClr val="BFD730"/>
            </a:solidFill>
          </p:grpSpPr>
          <p:sp>
            <p:nvSpPr>
              <p:cNvPr id="118" name="Suorakulmio 117"/>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uora yhdysviiva 118"/>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0" name="Suora yhdysviiva 119"/>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26" name="Ryhmä 25"/>
            <p:cNvGrpSpPr/>
            <p:nvPr/>
          </p:nvGrpSpPr>
          <p:grpSpPr>
            <a:xfrm>
              <a:off x="1964667" y="4698872"/>
              <a:ext cx="624829" cy="234499"/>
              <a:chOff x="5040085" y="3616147"/>
              <a:chExt cx="1067626" cy="400682"/>
            </a:xfrm>
            <a:solidFill>
              <a:schemeClr val="bg1"/>
            </a:solidFill>
          </p:grpSpPr>
          <p:sp>
            <p:nvSpPr>
              <p:cNvPr id="115" name="Suorakulmio 114"/>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6" name="Suora yhdysviiva 115"/>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7" name="Suora yhdysviiva 116"/>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27" name="Ryhmä 26"/>
            <p:cNvGrpSpPr/>
            <p:nvPr/>
          </p:nvGrpSpPr>
          <p:grpSpPr>
            <a:xfrm>
              <a:off x="1964667" y="5013856"/>
              <a:ext cx="624829" cy="234499"/>
              <a:chOff x="5040085" y="3616147"/>
              <a:chExt cx="1067626" cy="400682"/>
            </a:xfrm>
            <a:solidFill>
              <a:schemeClr val="bg1"/>
            </a:solidFill>
          </p:grpSpPr>
          <p:sp>
            <p:nvSpPr>
              <p:cNvPr id="112" name="Suorakulmio 111"/>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3" name="Suora yhdysviiva 112"/>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4" name="Suora yhdysviiva 113"/>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28" name="Ryhmä 27"/>
            <p:cNvGrpSpPr/>
            <p:nvPr/>
          </p:nvGrpSpPr>
          <p:grpSpPr>
            <a:xfrm>
              <a:off x="1964667" y="5341294"/>
              <a:ext cx="624829" cy="234499"/>
              <a:chOff x="5040085" y="3616147"/>
              <a:chExt cx="1067626" cy="400682"/>
            </a:xfrm>
            <a:solidFill>
              <a:schemeClr val="bg1"/>
            </a:solidFill>
          </p:grpSpPr>
          <p:sp>
            <p:nvSpPr>
              <p:cNvPr id="109" name="Suorakulmio 108"/>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0" name="Suora yhdysviiva 109"/>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1" name="Suora yhdysviiva 110"/>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29" name="Ryhmä 28"/>
            <p:cNvGrpSpPr/>
            <p:nvPr/>
          </p:nvGrpSpPr>
          <p:grpSpPr>
            <a:xfrm>
              <a:off x="1964667" y="5656277"/>
              <a:ext cx="624829" cy="234499"/>
              <a:chOff x="5040085" y="3616147"/>
              <a:chExt cx="1067626" cy="400682"/>
            </a:xfrm>
            <a:solidFill>
              <a:schemeClr val="bg1"/>
            </a:solidFill>
          </p:grpSpPr>
          <p:sp>
            <p:nvSpPr>
              <p:cNvPr id="106" name="Suorakulmio 105"/>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7" name="Suora yhdysviiva 106"/>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8" name="Suora yhdysviiva 107"/>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0" name="Ryhmä 29"/>
            <p:cNvGrpSpPr/>
            <p:nvPr/>
          </p:nvGrpSpPr>
          <p:grpSpPr>
            <a:xfrm>
              <a:off x="1964667" y="5984143"/>
              <a:ext cx="624829" cy="234499"/>
              <a:chOff x="5040085" y="3616147"/>
              <a:chExt cx="1067626" cy="400682"/>
            </a:xfrm>
            <a:solidFill>
              <a:schemeClr val="bg1"/>
            </a:solidFill>
          </p:grpSpPr>
          <p:sp>
            <p:nvSpPr>
              <p:cNvPr id="103" name="Suorakulmio 102"/>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4" name="Suora yhdysviiva 103"/>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5" name="Suora yhdysviiva 104"/>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5" name="Ryhmä 34"/>
            <p:cNvGrpSpPr/>
            <p:nvPr/>
          </p:nvGrpSpPr>
          <p:grpSpPr>
            <a:xfrm>
              <a:off x="1232050" y="4057556"/>
              <a:ext cx="624829" cy="234499"/>
              <a:chOff x="5040085" y="3616147"/>
              <a:chExt cx="1067626" cy="400682"/>
            </a:xfrm>
            <a:solidFill>
              <a:schemeClr val="bg1"/>
            </a:solidFill>
          </p:grpSpPr>
          <p:sp>
            <p:nvSpPr>
              <p:cNvPr id="100" name="Suorakulmio 99"/>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1" name="Suora yhdysviiva 100"/>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2" name="Suora yhdysviiva 101"/>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6" name="Ryhmä 35"/>
            <p:cNvGrpSpPr/>
            <p:nvPr/>
          </p:nvGrpSpPr>
          <p:grpSpPr>
            <a:xfrm>
              <a:off x="1232050" y="4372539"/>
              <a:ext cx="624829" cy="234499"/>
              <a:chOff x="5040085" y="3616147"/>
              <a:chExt cx="1067626" cy="400682"/>
            </a:xfrm>
            <a:solidFill>
              <a:schemeClr val="bg1"/>
            </a:solidFill>
          </p:grpSpPr>
          <p:sp>
            <p:nvSpPr>
              <p:cNvPr id="97" name="Suorakulmio 96"/>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8" name="Suora yhdysviiva 97"/>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9" name="Suora yhdysviiva 98"/>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7" name="Ryhmä 36"/>
            <p:cNvGrpSpPr/>
            <p:nvPr/>
          </p:nvGrpSpPr>
          <p:grpSpPr>
            <a:xfrm>
              <a:off x="1232050" y="4696230"/>
              <a:ext cx="624829" cy="234499"/>
              <a:chOff x="5040085" y="3616147"/>
              <a:chExt cx="1067626" cy="400682"/>
            </a:xfrm>
            <a:solidFill>
              <a:schemeClr val="bg1"/>
            </a:solidFill>
          </p:grpSpPr>
          <p:sp>
            <p:nvSpPr>
              <p:cNvPr id="93" name="Suorakulmio 92"/>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5" name="Suora yhdysviiva 94"/>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6" name="Suora yhdysviiva 95"/>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8" name="Ryhmä 37"/>
            <p:cNvGrpSpPr/>
            <p:nvPr/>
          </p:nvGrpSpPr>
          <p:grpSpPr>
            <a:xfrm>
              <a:off x="1232050" y="5011214"/>
              <a:ext cx="624829" cy="234499"/>
              <a:chOff x="5040085" y="3616147"/>
              <a:chExt cx="1067626" cy="400682"/>
            </a:xfrm>
            <a:solidFill>
              <a:schemeClr val="bg1"/>
            </a:solidFill>
          </p:grpSpPr>
          <p:sp>
            <p:nvSpPr>
              <p:cNvPr id="90" name="Suorakulmio 89"/>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1" name="Suora yhdysviiva 90"/>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2" name="Suora yhdysviiva 91"/>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39" name="Ryhmä 38"/>
            <p:cNvGrpSpPr/>
            <p:nvPr/>
          </p:nvGrpSpPr>
          <p:grpSpPr>
            <a:xfrm>
              <a:off x="1232050" y="5338652"/>
              <a:ext cx="624829" cy="234499"/>
              <a:chOff x="5040085" y="3616147"/>
              <a:chExt cx="1067626" cy="400682"/>
            </a:xfrm>
            <a:solidFill>
              <a:srgbClr val="BFD730"/>
            </a:solidFill>
          </p:grpSpPr>
          <p:sp>
            <p:nvSpPr>
              <p:cNvPr id="87" name="Suorakulmio 86"/>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8" name="Suora yhdysviiva 87"/>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9" name="Suora yhdysviiva 88"/>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1" name="Ryhmä 40"/>
            <p:cNvGrpSpPr/>
            <p:nvPr/>
          </p:nvGrpSpPr>
          <p:grpSpPr>
            <a:xfrm>
              <a:off x="1232050" y="5653635"/>
              <a:ext cx="624829" cy="234499"/>
              <a:chOff x="5040085" y="3616147"/>
              <a:chExt cx="1067626" cy="400682"/>
            </a:xfrm>
            <a:solidFill>
              <a:schemeClr val="bg1"/>
            </a:solidFill>
          </p:grpSpPr>
          <p:sp>
            <p:nvSpPr>
              <p:cNvPr id="84" name="Suorakulmio 83"/>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5" name="Suora yhdysviiva 84"/>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6" name="Suora yhdysviiva 85"/>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2" name="Ryhmä 41"/>
            <p:cNvGrpSpPr/>
            <p:nvPr/>
          </p:nvGrpSpPr>
          <p:grpSpPr>
            <a:xfrm>
              <a:off x="1232050" y="5981501"/>
              <a:ext cx="624829" cy="234499"/>
              <a:chOff x="5040085" y="3616147"/>
              <a:chExt cx="1067626" cy="400682"/>
            </a:xfrm>
            <a:solidFill>
              <a:schemeClr val="bg1"/>
            </a:solidFill>
          </p:grpSpPr>
          <p:sp>
            <p:nvSpPr>
              <p:cNvPr id="77" name="Suorakulmio 76"/>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8" name="Suora yhdysviiva 77"/>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83" name="Suora yhdysviiva 82"/>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3" name="Ryhmä 42"/>
            <p:cNvGrpSpPr/>
            <p:nvPr/>
          </p:nvGrpSpPr>
          <p:grpSpPr>
            <a:xfrm>
              <a:off x="483186" y="4057556"/>
              <a:ext cx="624829" cy="234499"/>
              <a:chOff x="5040085" y="3616147"/>
              <a:chExt cx="1067626" cy="400682"/>
            </a:xfrm>
            <a:solidFill>
              <a:schemeClr val="bg1"/>
            </a:solidFill>
          </p:grpSpPr>
          <p:sp>
            <p:nvSpPr>
              <p:cNvPr id="74" name="Suorakulmio 73"/>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5" name="Suora yhdysviiva 74"/>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6" name="Suora yhdysviiva 75"/>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4" name="Ryhmä 43"/>
            <p:cNvGrpSpPr/>
            <p:nvPr/>
          </p:nvGrpSpPr>
          <p:grpSpPr>
            <a:xfrm>
              <a:off x="483186" y="4372539"/>
              <a:ext cx="624829" cy="234499"/>
              <a:chOff x="5040085" y="3616147"/>
              <a:chExt cx="1067626" cy="400682"/>
            </a:xfrm>
            <a:solidFill>
              <a:schemeClr val="bg1"/>
            </a:solidFill>
          </p:grpSpPr>
          <p:sp>
            <p:nvSpPr>
              <p:cNvPr id="71" name="Suorakulmio 70"/>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2" name="Suora yhdysviiva 71"/>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3" name="Suora yhdysviiva 72"/>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5" name="Ryhmä 44"/>
            <p:cNvGrpSpPr/>
            <p:nvPr/>
          </p:nvGrpSpPr>
          <p:grpSpPr>
            <a:xfrm>
              <a:off x="483186" y="4696230"/>
              <a:ext cx="624829" cy="234499"/>
              <a:chOff x="5040085" y="3616147"/>
              <a:chExt cx="1067626" cy="400682"/>
            </a:xfrm>
            <a:solidFill>
              <a:srgbClr val="BFD730"/>
            </a:solidFill>
          </p:grpSpPr>
          <p:sp>
            <p:nvSpPr>
              <p:cNvPr id="67" name="Suorakulmio 66"/>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9" name="Suora yhdysviiva 68"/>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0" name="Suora yhdysviiva 69"/>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6" name="Ryhmä 45"/>
            <p:cNvGrpSpPr/>
            <p:nvPr/>
          </p:nvGrpSpPr>
          <p:grpSpPr>
            <a:xfrm>
              <a:off x="483186" y="5011214"/>
              <a:ext cx="624829" cy="234499"/>
              <a:chOff x="5040085" y="3616147"/>
              <a:chExt cx="1067626" cy="400682"/>
            </a:xfrm>
            <a:solidFill>
              <a:schemeClr val="bg1"/>
            </a:solidFill>
          </p:grpSpPr>
          <p:sp>
            <p:nvSpPr>
              <p:cNvPr id="63" name="Suorakulmio 62"/>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4" name="Suora yhdysviiva 63"/>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6" name="Suora yhdysviiva 65"/>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7" name="Ryhmä 46"/>
            <p:cNvGrpSpPr/>
            <p:nvPr/>
          </p:nvGrpSpPr>
          <p:grpSpPr>
            <a:xfrm>
              <a:off x="483186" y="5338652"/>
              <a:ext cx="624829" cy="234499"/>
              <a:chOff x="5040085" y="3616147"/>
              <a:chExt cx="1067626" cy="400682"/>
            </a:xfrm>
            <a:solidFill>
              <a:schemeClr val="bg1"/>
            </a:solidFill>
          </p:grpSpPr>
          <p:sp>
            <p:nvSpPr>
              <p:cNvPr id="58" name="Suorakulmio 57"/>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1" name="Suora yhdysviiva 60"/>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2" name="Suora yhdysviiva 61"/>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48" name="Ryhmä 47"/>
            <p:cNvGrpSpPr/>
            <p:nvPr/>
          </p:nvGrpSpPr>
          <p:grpSpPr>
            <a:xfrm>
              <a:off x="483186" y="5653635"/>
              <a:ext cx="624829" cy="234499"/>
              <a:chOff x="5040085" y="3616147"/>
              <a:chExt cx="1067626" cy="400682"/>
            </a:xfrm>
            <a:solidFill>
              <a:schemeClr val="bg1"/>
            </a:solidFill>
          </p:grpSpPr>
          <p:sp>
            <p:nvSpPr>
              <p:cNvPr id="55" name="Suorakulmio 54"/>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6" name="Suora yhdysviiva 55"/>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7" name="Suora yhdysviiva 56"/>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nvGrpSpPr>
            <p:cNvPr id="51" name="Ryhmä 50"/>
            <p:cNvGrpSpPr/>
            <p:nvPr/>
          </p:nvGrpSpPr>
          <p:grpSpPr>
            <a:xfrm>
              <a:off x="483186" y="5981501"/>
              <a:ext cx="624829" cy="234499"/>
              <a:chOff x="5040085" y="3616147"/>
              <a:chExt cx="1067626" cy="400682"/>
            </a:xfrm>
            <a:solidFill>
              <a:schemeClr val="bg1"/>
            </a:solidFill>
          </p:grpSpPr>
          <p:sp>
            <p:nvSpPr>
              <p:cNvPr id="52" name="Suorakulmio 51"/>
              <p:cNvSpPr/>
              <p:nvPr/>
            </p:nvSpPr>
            <p:spPr>
              <a:xfrm>
                <a:off x="5040085" y="3616147"/>
                <a:ext cx="1067626" cy="40068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3" name="Suora yhdysviiva 52"/>
              <p:cNvCxnSpPr/>
              <p:nvPr/>
            </p:nvCxnSpPr>
            <p:spPr>
              <a:xfrm>
                <a:off x="5105812" y="3871049"/>
                <a:ext cx="93617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4" name="Suora yhdysviiva 53"/>
              <p:cNvCxnSpPr/>
              <p:nvPr/>
            </p:nvCxnSpPr>
            <p:spPr>
              <a:xfrm>
                <a:off x="5105812" y="3747047"/>
                <a:ext cx="936172" cy="0"/>
              </a:xfrm>
              <a:prstGeom prst="line">
                <a:avLst/>
              </a:prstGeom>
              <a:grpFill/>
            </p:spPr>
            <p:style>
              <a:lnRef idx="1">
                <a:schemeClr val="accent1"/>
              </a:lnRef>
              <a:fillRef idx="0">
                <a:schemeClr val="accent1"/>
              </a:fillRef>
              <a:effectRef idx="0">
                <a:schemeClr val="accent1"/>
              </a:effectRef>
              <a:fontRef idx="minor">
                <a:schemeClr val="tx1"/>
              </a:fontRef>
            </p:style>
          </p:cxnSp>
        </p:grpSp>
      </p:grpSp>
      <p:sp>
        <p:nvSpPr>
          <p:cNvPr id="124" name="TextBox 17">
            <a:extLst>
              <a:ext uri="{FF2B5EF4-FFF2-40B4-BE49-F238E27FC236}">
                <a16:creationId xmlns="" xmlns:a16="http://schemas.microsoft.com/office/drawing/2014/main" id="{85D9326C-5CC1-F343-BBA5-DBF9E3C2C96C}"/>
              </a:ext>
            </a:extLst>
          </p:cNvPr>
          <p:cNvSpPr txBox="1"/>
          <p:nvPr/>
        </p:nvSpPr>
        <p:spPr>
          <a:xfrm>
            <a:off x="1291621" y="1092624"/>
            <a:ext cx="2350894" cy="925894"/>
          </a:xfrm>
          <a:prstGeom prst="rect">
            <a:avLst/>
          </a:prstGeom>
          <a:noFill/>
        </p:spPr>
        <p:txBody>
          <a:bodyPr wrap="square" lIns="68580" tIns="34290" rIns="68580" bIns="34290" rtlCol="0">
            <a:spAutoFit/>
          </a:bodyPr>
          <a:lstStyle/>
          <a:p>
            <a:pPr>
              <a:lnSpc>
                <a:spcPts val="2550"/>
              </a:lnSpc>
            </a:pPr>
            <a:r>
              <a:rPr lang="en-US" sz="2400" dirty="0">
                <a:solidFill>
                  <a:srgbClr val="B8BADF"/>
                </a:solidFill>
              </a:rPr>
              <a:t>Previously:</a:t>
            </a:r>
          </a:p>
          <a:p>
            <a:r>
              <a:rPr lang="en-US" sz="1700" dirty="0">
                <a:solidFill>
                  <a:schemeClr val="bg1"/>
                </a:solidFill>
              </a:rPr>
              <a:t>Several applications</a:t>
            </a:r>
          </a:p>
          <a:p>
            <a:r>
              <a:rPr lang="en-US" sz="1700" dirty="0">
                <a:solidFill>
                  <a:schemeClr val="bg1"/>
                </a:solidFill>
              </a:rPr>
              <a:t>and permits</a:t>
            </a:r>
            <a:endParaRPr lang="en-GB" sz="1700" dirty="0">
              <a:solidFill>
                <a:srgbClr val="BFD730"/>
              </a:solidFill>
            </a:endParaRPr>
          </a:p>
        </p:txBody>
      </p:sp>
      <p:cxnSp>
        <p:nvCxnSpPr>
          <p:cNvPr id="10" name="Kulmayhdysviiva 9"/>
          <p:cNvCxnSpPr/>
          <p:nvPr/>
        </p:nvCxnSpPr>
        <p:spPr>
          <a:xfrm flipV="1">
            <a:off x="2059196" y="942874"/>
            <a:ext cx="1688974" cy="1708076"/>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Kulmayhdysviiva 125"/>
          <p:cNvCxnSpPr>
            <a:stCxn id="118" idx="3"/>
          </p:cNvCxnSpPr>
          <p:nvPr/>
        </p:nvCxnSpPr>
        <p:spPr>
          <a:xfrm flipV="1">
            <a:off x="2087452" y="930703"/>
            <a:ext cx="1729175" cy="195648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Kulmayhdysviiva 126"/>
          <p:cNvCxnSpPr>
            <a:stCxn id="67" idx="3"/>
          </p:cNvCxnSpPr>
          <p:nvPr/>
        </p:nvCxnSpPr>
        <p:spPr>
          <a:xfrm flipV="1">
            <a:off x="976340" y="942874"/>
            <a:ext cx="2903181" cy="2185100"/>
          </a:xfrm>
          <a:prstGeom prst="bentConnector3">
            <a:avLst>
              <a:gd name="adj1" fmla="val 10038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Kulmayhdysviiva 127"/>
          <p:cNvCxnSpPr>
            <a:stCxn id="87" idx="3"/>
          </p:cNvCxnSpPr>
          <p:nvPr/>
        </p:nvCxnSpPr>
        <p:spPr>
          <a:xfrm flipV="1">
            <a:off x="1537988" y="930703"/>
            <a:ext cx="2436176" cy="2679087"/>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Ryhmä 7"/>
          <p:cNvGrpSpPr/>
          <p:nvPr/>
        </p:nvGrpSpPr>
        <p:grpSpPr>
          <a:xfrm>
            <a:off x="402900" y="930946"/>
            <a:ext cx="8520664" cy="3814188"/>
            <a:chOff x="537200" y="1241262"/>
            <a:chExt cx="11360885" cy="5085583"/>
          </a:xfrm>
        </p:grpSpPr>
        <p:sp>
          <p:nvSpPr>
            <p:cNvPr id="132" name="TextBox 17">
              <a:extLst>
                <a:ext uri="{FF2B5EF4-FFF2-40B4-BE49-F238E27FC236}">
                  <a16:creationId xmlns="" xmlns:a16="http://schemas.microsoft.com/office/drawing/2014/main" id="{85D9326C-5CC1-F343-BBA5-DBF9E3C2C96C}"/>
                </a:ext>
              </a:extLst>
            </p:cNvPr>
            <p:cNvSpPr txBox="1"/>
            <p:nvPr/>
          </p:nvSpPr>
          <p:spPr>
            <a:xfrm>
              <a:off x="5988635" y="1456833"/>
              <a:ext cx="5909450" cy="567677"/>
            </a:xfrm>
            <a:prstGeom prst="rect">
              <a:avLst/>
            </a:prstGeom>
            <a:noFill/>
          </p:spPr>
          <p:txBody>
            <a:bodyPr wrap="square" rtlCol="0">
              <a:spAutoFit/>
            </a:bodyPr>
            <a:lstStyle/>
            <a:p>
              <a:pPr>
                <a:lnSpc>
                  <a:spcPts val="2550"/>
                </a:lnSpc>
              </a:pPr>
              <a:r>
                <a:rPr lang="en-US" sz="2400" dirty="0">
                  <a:solidFill>
                    <a:srgbClr val="BFD730"/>
                  </a:solidFill>
                </a:rPr>
                <a:t>From 2020: </a:t>
              </a:r>
              <a:r>
                <a:rPr lang="en-US" sz="2400" b="1" dirty="0">
                  <a:solidFill>
                    <a:srgbClr val="BFD730"/>
                  </a:solidFill>
                </a:rPr>
                <a:t>One-stop shop</a:t>
              </a:r>
            </a:p>
          </p:txBody>
        </p:sp>
        <p:grpSp>
          <p:nvGrpSpPr>
            <p:cNvPr id="6" name="Ryhmä 5"/>
            <p:cNvGrpSpPr/>
            <p:nvPr/>
          </p:nvGrpSpPr>
          <p:grpSpPr>
            <a:xfrm>
              <a:off x="537200" y="1241262"/>
              <a:ext cx="10928581" cy="5085583"/>
              <a:chOff x="537200" y="1241262"/>
              <a:chExt cx="10928581" cy="5085583"/>
            </a:xfrm>
          </p:grpSpPr>
          <p:sp>
            <p:nvSpPr>
              <p:cNvPr id="156" name="Vasen aaltosulje 155"/>
              <p:cNvSpPr/>
              <p:nvPr/>
            </p:nvSpPr>
            <p:spPr>
              <a:xfrm rot="16200000">
                <a:off x="1603852" y="4527169"/>
                <a:ext cx="268768" cy="2402071"/>
              </a:xfrm>
              <a:prstGeom prst="leftBrace">
                <a:avLst/>
              </a:prstGeom>
              <a:ln w="57150">
                <a:solidFill>
                  <a:srgbClr val="BFD7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nvGrpSpPr>
              <p:cNvPr id="5" name="Ryhmä 4"/>
              <p:cNvGrpSpPr/>
              <p:nvPr/>
            </p:nvGrpSpPr>
            <p:grpSpPr>
              <a:xfrm>
                <a:off x="5870394" y="3575088"/>
                <a:ext cx="5595387" cy="2751757"/>
                <a:chOff x="5870394" y="3575088"/>
                <a:chExt cx="5595387" cy="2751757"/>
              </a:xfrm>
            </p:grpSpPr>
            <p:sp>
              <p:nvSpPr>
                <p:cNvPr id="82" name="Freeform 10">
                  <a:extLst>
                    <a:ext uri="{FF2B5EF4-FFF2-40B4-BE49-F238E27FC236}">
                      <a16:creationId xmlns="" xmlns:a16="http://schemas.microsoft.com/office/drawing/2014/main" id="{3F124D9A-06E2-FE49-AD51-50097EC98C5A}"/>
                    </a:ext>
                  </a:extLst>
                </p:cNvPr>
                <p:cNvSpPr/>
                <p:nvPr/>
              </p:nvSpPr>
              <p:spPr>
                <a:xfrm rot="16200000" flipH="1">
                  <a:off x="10179823" y="3649668"/>
                  <a:ext cx="559343" cy="410184"/>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solidFill>
                  <a:srgbClr val="BFD730"/>
                </a:solidFill>
                <a:ln w="9525" cap="flat">
                  <a:noFill/>
                  <a:prstDash val="solid"/>
                  <a:miter/>
                </a:ln>
              </p:spPr>
              <p:txBody>
                <a:bodyPr rtlCol="0" anchor="ctr"/>
                <a:lstStyle/>
                <a:p>
                  <a:endParaRPr lang="en-GB"/>
                </a:p>
              </p:txBody>
            </p:sp>
            <p:sp>
              <p:nvSpPr>
                <p:cNvPr id="50" name="Tekstiruutu 49"/>
                <p:cNvSpPr txBox="1"/>
                <p:nvPr/>
              </p:nvSpPr>
              <p:spPr>
                <a:xfrm>
                  <a:off x="5870394" y="4025129"/>
                  <a:ext cx="5595387" cy="2301716"/>
                </a:xfrm>
                <a:prstGeom prst="roundRect">
                  <a:avLst>
                    <a:gd name="adj" fmla="val 6479"/>
                  </a:avLst>
                </a:prstGeom>
                <a:solidFill>
                  <a:srgbClr val="BFD730"/>
                </a:solidFill>
                <a:ln w="38100">
                  <a:solidFill>
                    <a:srgbClr val="BFD730"/>
                  </a:solidFill>
                </a:ln>
              </p:spPr>
              <p:txBody>
                <a:bodyPr wrap="square" rtlCol="0">
                  <a:spAutoFit/>
                </a:bodyPr>
                <a:lstStyle/>
                <a:p>
                  <a:r>
                    <a:rPr lang="en-US" sz="1700" b="1" dirty="0">
                      <a:sym typeface="Wingdings" panose="05000000000000000000" pitchFamily="2" charset="2"/>
                    </a:rPr>
                    <a:t>D</a:t>
                  </a:r>
                  <a:r>
                    <a:rPr lang="en-US" sz="1700" b="1" dirty="0"/>
                    <a:t>ata remains at Data Permit Authority</a:t>
                  </a:r>
                </a:p>
                <a:p>
                  <a:pPr marL="257175" indent="-257175">
                    <a:buFont typeface="Arial" panose="020B0604020202020204" pitchFamily="34" charset="0"/>
                    <a:buChar char="•"/>
                  </a:pPr>
                  <a:r>
                    <a:rPr lang="en-US" sz="1700" dirty="0"/>
                    <a:t>Grants data permits, collects, links and processes the data</a:t>
                  </a:r>
                </a:p>
                <a:p>
                  <a:pPr marL="257175" indent="-257175">
                    <a:buFont typeface="Arial" panose="020B0604020202020204" pitchFamily="34" charset="0"/>
                    <a:buChar char="•"/>
                  </a:pPr>
                  <a:r>
                    <a:rPr lang="en-US" sz="1700" dirty="0"/>
                    <a:t>Secure IT-environment</a:t>
                  </a:r>
                </a:p>
                <a:p>
                  <a:pPr marL="257175" indent="-257175">
                    <a:buFont typeface="Arial" panose="020B0604020202020204" pitchFamily="34" charset="0"/>
                    <a:buChar char="•"/>
                  </a:pPr>
                  <a:r>
                    <a:rPr lang="en-US" sz="1700" dirty="0"/>
                    <a:t>Data used via secured remote access</a:t>
                  </a:r>
                </a:p>
                <a:p>
                  <a:pPr marL="257175" indent="-257175">
                    <a:buFont typeface="Arial" panose="020B0604020202020204" pitchFamily="34" charset="0"/>
                    <a:buChar char="•"/>
                  </a:pPr>
                  <a:r>
                    <a:rPr lang="en-US" sz="1700" dirty="0"/>
                    <a:t>Help Desk </a:t>
                  </a:r>
                </a:p>
              </p:txBody>
            </p:sp>
          </p:grpSp>
          <p:sp>
            <p:nvSpPr>
              <p:cNvPr id="80" name="Freeform 10">
                <a:extLst>
                  <a:ext uri="{FF2B5EF4-FFF2-40B4-BE49-F238E27FC236}">
                    <a16:creationId xmlns="" xmlns:a16="http://schemas.microsoft.com/office/drawing/2014/main" id="{3F124D9A-06E2-FE49-AD51-50097EC98C5A}"/>
                  </a:ext>
                </a:extLst>
              </p:cNvPr>
              <p:cNvSpPr/>
              <p:nvPr/>
            </p:nvSpPr>
            <p:spPr>
              <a:xfrm rot="5400000" flipH="1">
                <a:off x="6833509" y="3126855"/>
                <a:ext cx="559343" cy="410184"/>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solidFill>
                <a:srgbClr val="83D0F5"/>
              </a:solidFill>
              <a:ln w="9525" cap="flat">
                <a:noFill/>
                <a:prstDash val="solid"/>
                <a:miter/>
              </a:ln>
            </p:spPr>
            <p:txBody>
              <a:bodyPr rtlCol="0" anchor="ctr"/>
              <a:lstStyle/>
              <a:p>
                <a:endParaRPr lang="en-GB"/>
              </a:p>
            </p:txBody>
          </p:sp>
          <p:sp>
            <p:nvSpPr>
              <p:cNvPr id="157" name="Tekstiruutu 156"/>
              <p:cNvSpPr txBox="1"/>
              <p:nvPr/>
            </p:nvSpPr>
            <p:spPr>
              <a:xfrm>
                <a:off x="7702782" y="3305138"/>
                <a:ext cx="2111859" cy="852488"/>
              </a:xfrm>
              <a:prstGeom prst="roundRect">
                <a:avLst>
                  <a:gd name="adj" fmla="val 6479"/>
                </a:avLst>
              </a:prstGeom>
              <a:solidFill>
                <a:srgbClr val="BFD730"/>
              </a:solidFill>
              <a:ln w="38100">
                <a:solidFill>
                  <a:srgbClr val="BFD730"/>
                </a:solidFill>
              </a:ln>
            </p:spPr>
            <p:txBody>
              <a:bodyPr wrap="square" rtlCol="0">
                <a:spAutoFit/>
              </a:bodyPr>
              <a:lstStyle/>
              <a:p>
                <a:endParaRPr lang="en-US" sz="1700" dirty="0"/>
              </a:p>
              <a:p>
                <a:endParaRPr lang="en-US" sz="1700" dirty="0"/>
              </a:p>
            </p:txBody>
          </p:sp>
          <p:sp>
            <p:nvSpPr>
              <p:cNvPr id="32" name="TextBox 17">
                <a:extLst>
                  <a:ext uri="{FF2B5EF4-FFF2-40B4-BE49-F238E27FC236}">
                    <a16:creationId xmlns="" xmlns:a16="http://schemas.microsoft.com/office/drawing/2014/main" id="{85D9326C-5CC1-F343-BBA5-DBF9E3C2C96C}"/>
                  </a:ext>
                </a:extLst>
              </p:cNvPr>
              <p:cNvSpPr txBox="1"/>
              <p:nvPr/>
            </p:nvSpPr>
            <p:spPr>
              <a:xfrm>
                <a:off x="7702782" y="3456412"/>
                <a:ext cx="2111859" cy="567677"/>
              </a:xfrm>
              <a:prstGeom prst="rect">
                <a:avLst/>
              </a:prstGeom>
              <a:noFill/>
            </p:spPr>
            <p:txBody>
              <a:bodyPr wrap="square" rtlCol="0">
                <a:spAutoFit/>
              </a:bodyPr>
              <a:lstStyle/>
              <a:p>
                <a:pPr algn="ctr">
                  <a:lnSpc>
                    <a:spcPts val="2550"/>
                  </a:lnSpc>
                </a:pPr>
                <a:r>
                  <a:rPr lang="en-US" sz="2400" b="1" dirty="0">
                    <a:solidFill>
                      <a:sysClr val="windowText" lastClr="000000"/>
                    </a:solidFill>
                  </a:rPr>
                  <a:t>Findata</a:t>
                </a:r>
                <a:endParaRPr lang="en-GB" sz="2400" b="1" dirty="0">
                  <a:solidFill>
                    <a:sysClr val="windowText" lastClr="000000"/>
                  </a:solidFill>
                </a:endParaRPr>
              </a:p>
            </p:txBody>
          </p:sp>
          <p:cxnSp>
            <p:nvCxnSpPr>
              <p:cNvPr id="159" name="Suora yhdysviiva 158"/>
              <p:cNvCxnSpPr/>
              <p:nvPr/>
            </p:nvCxnSpPr>
            <p:spPr>
              <a:xfrm>
                <a:off x="1722162" y="6063343"/>
                <a:ext cx="4140281" cy="0"/>
              </a:xfrm>
              <a:prstGeom prst="line">
                <a:avLst/>
              </a:prstGeom>
              <a:ln w="76200">
                <a:solidFill>
                  <a:srgbClr val="BFD730"/>
                </a:solidFill>
              </a:ln>
            </p:spPr>
            <p:style>
              <a:lnRef idx="1">
                <a:schemeClr val="accent1"/>
              </a:lnRef>
              <a:fillRef idx="0">
                <a:schemeClr val="accent1"/>
              </a:fillRef>
              <a:effectRef idx="0">
                <a:schemeClr val="accent1"/>
              </a:effectRef>
              <a:fontRef idx="minor">
                <a:schemeClr val="tx1"/>
              </a:fontRef>
            </p:style>
          </p:cxnSp>
          <p:cxnSp>
            <p:nvCxnSpPr>
              <p:cNvPr id="129" name="Suora yhdysviiva 128"/>
              <p:cNvCxnSpPr/>
              <p:nvPr/>
            </p:nvCxnSpPr>
            <p:spPr>
              <a:xfrm flipV="1">
                <a:off x="11378317" y="1241262"/>
                <a:ext cx="0" cy="124749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 name="Pyöristetty suorakulmio 1"/>
              <p:cNvSpPr/>
              <p:nvPr/>
            </p:nvSpPr>
            <p:spPr>
              <a:xfrm>
                <a:off x="5870395" y="2272860"/>
                <a:ext cx="5595386" cy="908050"/>
              </a:xfrm>
              <a:prstGeom prst="roundRect">
                <a:avLst/>
              </a:prstGeom>
              <a:solidFill>
                <a:srgbClr val="83D0F5"/>
              </a:solidFill>
              <a:ln w="38100">
                <a:solidFill>
                  <a:srgbClr val="83D0F5"/>
                </a:solidFill>
              </a:ln>
            </p:spPr>
            <p:txBody>
              <a:bodyPr wrap="square">
                <a:spAutoFit/>
              </a:bodyPr>
              <a:lstStyle/>
              <a:p>
                <a:pPr defTabSz="342767"/>
                <a:r>
                  <a:rPr lang="en-GB" sz="1700" b="1" dirty="0"/>
                  <a:t>Application for permission to use data </a:t>
                </a:r>
                <a:r>
                  <a:rPr lang="en-GB" sz="1700" dirty="0"/>
                  <a:t>including data utilisation plan</a:t>
                </a:r>
              </a:p>
            </p:txBody>
          </p:sp>
        </p:grpSp>
      </p:grpSp>
    </p:spTree>
    <p:extLst>
      <p:ext uri="{BB962C8B-B14F-4D97-AF65-F5344CB8AC3E}">
        <p14:creationId xmlns:p14="http://schemas.microsoft.com/office/powerpoint/2010/main" val="2057666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3">
            <a:extLst>
              <a:ext uri="{FF2B5EF4-FFF2-40B4-BE49-F238E27FC236}">
                <a16:creationId xmlns="" xmlns:a16="http://schemas.microsoft.com/office/drawing/2014/main" id="{22B065EF-90FD-DA44-B25B-7A5248775408}"/>
              </a:ext>
            </a:extLst>
          </p:cNvPr>
          <p:cNvSpPr txBox="1"/>
          <p:nvPr/>
        </p:nvSpPr>
        <p:spPr>
          <a:xfrm>
            <a:off x="7122566" y="1921895"/>
            <a:ext cx="1741244" cy="708750"/>
          </a:xfrm>
          <a:prstGeom prst="rect">
            <a:avLst/>
          </a:prstGeom>
          <a:solidFill>
            <a:srgbClr val="FFED00">
              <a:alpha val="85000"/>
            </a:srgbClr>
          </a:solidFill>
        </p:spPr>
        <p:txBody>
          <a:bodyPr wrap="square" lIns="0" tIns="0" rIns="0" bIns="0" rtlCol="0" anchor="ctr">
            <a:noAutofit/>
          </a:bodyPr>
          <a:lstStyle/>
          <a:p>
            <a:pPr algn="ctr" defTabSz="514261">
              <a:lnSpc>
                <a:spcPts val="1125"/>
              </a:lnSpc>
            </a:pPr>
            <a:r>
              <a:rPr lang="en-GB" sz="1100" b="1" dirty="0"/>
              <a:t>National Supervisory</a:t>
            </a:r>
            <a:r>
              <a:rPr sz="1100" b="1" dirty="0"/>
              <a:t/>
            </a:r>
            <a:br>
              <a:rPr sz="1100" b="1" dirty="0"/>
            </a:br>
            <a:r>
              <a:rPr lang="en-GB" sz="1100" b="1" dirty="0"/>
              <a:t>Authority for </a:t>
            </a:r>
            <a:br>
              <a:rPr lang="en-GB" sz="1100" b="1" dirty="0"/>
            </a:br>
            <a:r>
              <a:rPr lang="en-GB" sz="1100" b="1" dirty="0"/>
              <a:t>Welfare and Health </a:t>
            </a:r>
            <a:r>
              <a:rPr sz="1100" b="1" dirty="0"/>
              <a:t/>
            </a:r>
            <a:br>
              <a:rPr sz="1100" b="1" dirty="0"/>
            </a:br>
            <a:r>
              <a:rPr lang="en-GB" sz="1100" b="1" dirty="0"/>
              <a:t>Valvira</a:t>
            </a:r>
          </a:p>
        </p:txBody>
      </p:sp>
      <p:grpSp>
        <p:nvGrpSpPr>
          <p:cNvPr id="39" name="Ryhmä 38"/>
          <p:cNvGrpSpPr/>
          <p:nvPr/>
        </p:nvGrpSpPr>
        <p:grpSpPr>
          <a:xfrm>
            <a:off x="4100091" y="1104157"/>
            <a:ext cx="1741244" cy="906086"/>
            <a:chOff x="2988524" y="1314450"/>
            <a:chExt cx="2447925" cy="1208114"/>
          </a:xfrm>
          <a:solidFill>
            <a:srgbClr val="FFED00"/>
          </a:solidFill>
        </p:grpSpPr>
        <p:sp>
          <p:nvSpPr>
            <p:cNvPr id="33" name="Suorakulmio 32"/>
            <p:cNvSpPr/>
            <p:nvPr/>
          </p:nvSpPr>
          <p:spPr>
            <a:xfrm>
              <a:off x="2988524" y="1314451"/>
              <a:ext cx="2447925" cy="120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Rectangle 47">
              <a:extLst>
                <a:ext uri="{FF2B5EF4-FFF2-40B4-BE49-F238E27FC236}">
                  <a16:creationId xmlns="" xmlns:a16="http://schemas.microsoft.com/office/drawing/2014/main" id="{179B9909-0802-F748-81B9-990B68536A60}"/>
                </a:ext>
              </a:extLst>
            </p:cNvPr>
            <p:cNvSpPr/>
            <p:nvPr/>
          </p:nvSpPr>
          <p:spPr>
            <a:xfrm>
              <a:off x="3079011" y="1314450"/>
              <a:ext cx="2266950" cy="552448"/>
            </a:xfrm>
            <a:prstGeom prst="rect">
              <a:avLst/>
            </a:prstGeom>
            <a:grpFill/>
            <a:ln>
              <a:noFill/>
            </a:ln>
          </p:spPr>
          <p:txBody>
            <a:bodyPr wrap="square" lIns="0" tIns="80986" rIns="0" bIns="0" anchor="t" anchorCtr="0">
              <a:noAutofit/>
            </a:bodyPr>
            <a:lstStyle/>
            <a:p>
              <a:pPr algn="ctr" defTabSz="514261">
                <a:lnSpc>
                  <a:spcPts val="1125"/>
                </a:lnSpc>
              </a:pPr>
              <a:r>
                <a:rPr lang="en-GB" sz="1100" b="1" dirty="0"/>
                <a:t>Social Insurance Institution</a:t>
              </a:r>
              <a:r>
                <a:rPr sz="1100" b="1" dirty="0"/>
                <a:t/>
              </a:r>
              <a:br>
                <a:rPr sz="1100" b="1" dirty="0"/>
              </a:br>
              <a:r>
                <a:rPr lang="en-GB" sz="1100" b="1" dirty="0"/>
                <a:t>(</a:t>
              </a:r>
              <a:r>
                <a:rPr lang="en-GB" sz="1100" b="1" dirty="0" err="1"/>
                <a:t>Kela</a:t>
              </a:r>
              <a:r>
                <a:rPr lang="en-GB" sz="1100" b="1" dirty="0"/>
                <a:t>)</a:t>
              </a:r>
            </a:p>
          </p:txBody>
        </p:sp>
        <p:sp>
          <p:nvSpPr>
            <p:cNvPr id="35" name="Rectangle 47">
              <a:extLst>
                <a:ext uri="{FF2B5EF4-FFF2-40B4-BE49-F238E27FC236}">
                  <a16:creationId xmlns="" xmlns:a16="http://schemas.microsoft.com/office/drawing/2014/main" id="{179B9909-0802-F748-81B9-990B68536A60}"/>
                </a:ext>
              </a:extLst>
            </p:cNvPr>
            <p:cNvSpPr/>
            <p:nvPr/>
          </p:nvSpPr>
          <p:spPr>
            <a:xfrm>
              <a:off x="3079011" y="2085976"/>
              <a:ext cx="2266950" cy="342900"/>
            </a:xfrm>
            <a:prstGeom prst="rect">
              <a:avLst/>
            </a:prstGeom>
            <a:solidFill>
              <a:schemeClr val="bg1"/>
            </a:solidFill>
            <a:ln>
              <a:noFill/>
            </a:ln>
          </p:spPr>
          <p:txBody>
            <a:bodyPr wrap="square" lIns="0" tIns="80986" rIns="0" bIns="0" anchor="t" anchorCtr="0">
              <a:noAutofit/>
            </a:bodyPr>
            <a:lstStyle/>
            <a:p>
              <a:pPr marL="214313" indent="-214313" defTabSz="514261">
                <a:lnSpc>
                  <a:spcPts val="1125"/>
                </a:lnSpc>
                <a:buFont typeface="Arial" panose="020B0604020202020204" pitchFamily="34" charset="0"/>
                <a:buChar char="•"/>
              </a:pPr>
              <a:r>
                <a:rPr lang="en-GB" sz="1100" dirty="0"/>
                <a:t>Prescriptions</a:t>
              </a:r>
            </a:p>
          </p:txBody>
        </p:sp>
      </p:grpSp>
      <p:grpSp>
        <p:nvGrpSpPr>
          <p:cNvPr id="5" name="Ryhmä 4"/>
          <p:cNvGrpSpPr/>
          <p:nvPr/>
        </p:nvGrpSpPr>
        <p:grpSpPr>
          <a:xfrm>
            <a:off x="2170529" y="1104158"/>
            <a:ext cx="1741244" cy="1346597"/>
            <a:chOff x="5585359" y="1314450"/>
            <a:chExt cx="2447925" cy="1795463"/>
          </a:xfrm>
          <a:solidFill>
            <a:srgbClr val="FFED00"/>
          </a:solidFill>
        </p:grpSpPr>
        <p:sp>
          <p:nvSpPr>
            <p:cNvPr id="36" name="Suorakulmio 35"/>
            <p:cNvSpPr/>
            <p:nvPr/>
          </p:nvSpPr>
          <p:spPr>
            <a:xfrm>
              <a:off x="5585359" y="1314451"/>
              <a:ext cx="2447925" cy="1795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Rectangle 47">
              <a:extLst>
                <a:ext uri="{FF2B5EF4-FFF2-40B4-BE49-F238E27FC236}">
                  <a16:creationId xmlns="" xmlns:a16="http://schemas.microsoft.com/office/drawing/2014/main" id="{179B9909-0802-F748-81B9-990B68536A60}"/>
                </a:ext>
              </a:extLst>
            </p:cNvPr>
            <p:cNvSpPr/>
            <p:nvPr/>
          </p:nvSpPr>
          <p:spPr>
            <a:xfrm>
              <a:off x="5675846" y="1314450"/>
              <a:ext cx="2266950" cy="552448"/>
            </a:xfrm>
            <a:prstGeom prst="rect">
              <a:avLst/>
            </a:prstGeom>
            <a:grpFill/>
            <a:ln>
              <a:noFill/>
            </a:ln>
          </p:spPr>
          <p:txBody>
            <a:bodyPr wrap="square" lIns="0" tIns="80986" rIns="0" bIns="0" anchor="t" anchorCtr="0">
              <a:noAutofit/>
            </a:bodyPr>
            <a:lstStyle/>
            <a:p>
              <a:pPr algn="ctr" defTabSz="514261">
                <a:lnSpc>
                  <a:spcPts val="1125"/>
                </a:lnSpc>
              </a:pPr>
              <a:r>
                <a:rPr lang="fi-FI" sz="1100" b="1" dirty="0" err="1"/>
                <a:t>Population</a:t>
              </a:r>
              <a:endParaRPr lang="fi-FI" sz="1100" b="1" dirty="0"/>
            </a:p>
            <a:p>
              <a:pPr algn="ctr" defTabSz="514261">
                <a:lnSpc>
                  <a:spcPts val="1125"/>
                </a:lnSpc>
              </a:pPr>
              <a:r>
                <a:rPr lang="fi-FI" sz="1100" b="1" dirty="0" err="1"/>
                <a:t>Register</a:t>
              </a:r>
              <a:r>
                <a:rPr lang="fi-FI" sz="1100" b="1" dirty="0"/>
                <a:t> Centre</a:t>
              </a:r>
            </a:p>
            <a:p>
              <a:pPr algn="ctr" defTabSz="514261">
                <a:lnSpc>
                  <a:spcPts val="1125"/>
                </a:lnSpc>
              </a:pPr>
              <a:r>
                <a:rPr lang="fi-FI" sz="1100" b="1" dirty="0"/>
                <a:t>(VRK)</a:t>
              </a:r>
              <a:endParaRPr lang="en-GB" sz="1100" b="1" dirty="0"/>
            </a:p>
          </p:txBody>
        </p:sp>
        <p:sp>
          <p:nvSpPr>
            <p:cNvPr id="38" name="Rectangle 47">
              <a:extLst>
                <a:ext uri="{FF2B5EF4-FFF2-40B4-BE49-F238E27FC236}">
                  <a16:creationId xmlns="" xmlns:a16="http://schemas.microsoft.com/office/drawing/2014/main" id="{179B9909-0802-F748-81B9-990B68536A60}"/>
                </a:ext>
              </a:extLst>
            </p:cNvPr>
            <p:cNvSpPr/>
            <p:nvPr/>
          </p:nvSpPr>
          <p:spPr>
            <a:xfrm>
              <a:off x="5675846" y="2085975"/>
              <a:ext cx="2266950" cy="890986"/>
            </a:xfrm>
            <a:prstGeom prst="rect">
              <a:avLst/>
            </a:prstGeom>
            <a:solidFill>
              <a:schemeClr val="bg1"/>
            </a:solidFill>
            <a:ln>
              <a:noFill/>
            </a:ln>
          </p:spPr>
          <p:txBody>
            <a:bodyPr wrap="square" lIns="0" tIns="80986" rIns="0" bIns="0" anchor="t" anchorCtr="0">
              <a:noAutofit/>
            </a:bodyPr>
            <a:lstStyle/>
            <a:p>
              <a:pPr marL="214313" indent="-214313" defTabSz="514261">
                <a:lnSpc>
                  <a:spcPts val="1125"/>
                </a:lnSpc>
                <a:buFont typeface="Arial" panose="020B0604020202020204" pitchFamily="34" charset="0"/>
                <a:buChar char="•"/>
              </a:pPr>
              <a:r>
                <a:rPr lang="en-GB" sz="1100" dirty="0"/>
                <a:t>Population data</a:t>
              </a:r>
            </a:p>
            <a:p>
              <a:pPr marL="214313" indent="-214313" defTabSz="514261">
                <a:lnSpc>
                  <a:spcPts val="1125"/>
                </a:lnSpc>
                <a:buFont typeface="Arial" panose="020B0604020202020204" pitchFamily="34" charset="0"/>
                <a:buChar char="•"/>
              </a:pPr>
              <a:r>
                <a:rPr lang="en-GB" sz="1100" dirty="0"/>
                <a:t>Families</a:t>
              </a:r>
            </a:p>
            <a:p>
              <a:pPr marL="214313" indent="-214313" defTabSz="514261">
                <a:lnSpc>
                  <a:spcPts val="1125"/>
                </a:lnSpc>
                <a:buFont typeface="Arial" panose="020B0604020202020204" pitchFamily="34" charset="0"/>
                <a:buChar char="•"/>
              </a:pPr>
              <a:r>
                <a:rPr lang="en-GB" sz="1100" dirty="0"/>
                <a:t>Residence</a:t>
              </a:r>
            </a:p>
            <a:p>
              <a:pPr marL="214313" indent="-214313" defTabSz="514261">
                <a:lnSpc>
                  <a:spcPts val="1125"/>
                </a:lnSpc>
                <a:buFont typeface="Arial" panose="020B0604020202020204" pitchFamily="34" charset="0"/>
                <a:buChar char="•"/>
              </a:pPr>
              <a:r>
                <a:rPr lang="en-GB" sz="1100" dirty="0"/>
                <a:t>Nationality</a:t>
              </a:r>
            </a:p>
          </p:txBody>
        </p:sp>
      </p:grpSp>
      <p:sp>
        <p:nvSpPr>
          <p:cNvPr id="45" name="Rectangle 47">
            <a:extLst>
              <a:ext uri="{FF2B5EF4-FFF2-40B4-BE49-F238E27FC236}">
                <a16:creationId xmlns="" xmlns:a16="http://schemas.microsoft.com/office/drawing/2014/main" id="{179B9909-0802-F748-81B9-990B68536A60}"/>
              </a:ext>
            </a:extLst>
          </p:cNvPr>
          <p:cNvSpPr/>
          <p:nvPr/>
        </p:nvSpPr>
        <p:spPr>
          <a:xfrm>
            <a:off x="7122566" y="3622050"/>
            <a:ext cx="1741244" cy="578644"/>
          </a:xfrm>
          <a:prstGeom prst="rect">
            <a:avLst/>
          </a:prstGeom>
          <a:solidFill>
            <a:srgbClr val="FFED00">
              <a:alpha val="85000"/>
            </a:srgbClr>
          </a:solidFill>
          <a:ln>
            <a:noFill/>
          </a:ln>
        </p:spPr>
        <p:txBody>
          <a:bodyPr wrap="square" lIns="0" tIns="60740" rIns="0" bIns="0" anchor="t" anchorCtr="0">
            <a:noAutofit/>
          </a:bodyPr>
          <a:lstStyle/>
          <a:p>
            <a:pPr algn="ctr" defTabSz="514261">
              <a:lnSpc>
                <a:spcPts val="1125"/>
              </a:lnSpc>
            </a:pPr>
            <a:r>
              <a:rPr lang="fi-FI" sz="1100" b="1" dirty="0" err="1"/>
              <a:t>Regional</a:t>
            </a:r>
            <a:r>
              <a:rPr lang="fi-FI" sz="1100" b="1" dirty="0"/>
              <a:t> State</a:t>
            </a:r>
          </a:p>
          <a:p>
            <a:pPr algn="ctr" defTabSz="514261">
              <a:lnSpc>
                <a:spcPts val="1125"/>
              </a:lnSpc>
            </a:pPr>
            <a:r>
              <a:rPr lang="fi-FI" sz="1100" b="1" dirty="0" err="1"/>
              <a:t>Admin</a:t>
            </a:r>
            <a:r>
              <a:rPr lang="fi-FI" sz="1100" b="1" dirty="0"/>
              <a:t>. </a:t>
            </a:r>
            <a:r>
              <a:rPr lang="fi-FI" sz="1100" b="1" dirty="0" err="1"/>
              <a:t>Agencies</a:t>
            </a:r>
            <a:endParaRPr lang="en-GB" sz="1100" b="1" dirty="0"/>
          </a:p>
          <a:p>
            <a:pPr algn="ctr" defTabSz="514261">
              <a:lnSpc>
                <a:spcPts val="1125"/>
              </a:lnSpc>
            </a:pPr>
            <a:r>
              <a:rPr lang="fi-FI" sz="1100" b="1" dirty="0"/>
              <a:t>(AVI)</a:t>
            </a:r>
            <a:endParaRPr lang="en-GB" sz="1100" b="1" dirty="0"/>
          </a:p>
        </p:txBody>
      </p:sp>
      <p:grpSp>
        <p:nvGrpSpPr>
          <p:cNvPr id="47" name="Ryhmä 46"/>
          <p:cNvGrpSpPr/>
          <p:nvPr/>
        </p:nvGrpSpPr>
        <p:grpSpPr>
          <a:xfrm>
            <a:off x="257494" y="1104158"/>
            <a:ext cx="1741244" cy="2587823"/>
            <a:chOff x="5585359" y="1314450"/>
            <a:chExt cx="2447925" cy="3450431"/>
          </a:xfrm>
          <a:solidFill>
            <a:srgbClr val="FFED00"/>
          </a:solidFill>
        </p:grpSpPr>
        <p:sp>
          <p:nvSpPr>
            <p:cNvPr id="48" name="Suorakulmio 47"/>
            <p:cNvSpPr/>
            <p:nvPr/>
          </p:nvSpPr>
          <p:spPr>
            <a:xfrm>
              <a:off x="5585359" y="1314450"/>
              <a:ext cx="2447925" cy="34504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9" name="Rectangle 47">
              <a:extLst>
                <a:ext uri="{FF2B5EF4-FFF2-40B4-BE49-F238E27FC236}">
                  <a16:creationId xmlns="" xmlns:a16="http://schemas.microsoft.com/office/drawing/2014/main" id="{179B9909-0802-F748-81B9-990B68536A60}"/>
                </a:ext>
              </a:extLst>
            </p:cNvPr>
            <p:cNvSpPr/>
            <p:nvPr/>
          </p:nvSpPr>
          <p:spPr>
            <a:xfrm>
              <a:off x="5675846" y="1314450"/>
              <a:ext cx="2266950" cy="552448"/>
            </a:xfrm>
            <a:prstGeom prst="rect">
              <a:avLst/>
            </a:prstGeom>
            <a:grpFill/>
            <a:ln>
              <a:noFill/>
            </a:ln>
          </p:spPr>
          <p:txBody>
            <a:bodyPr wrap="square" lIns="0" tIns="80986" rIns="0" bIns="0" anchor="t" anchorCtr="0">
              <a:noAutofit/>
            </a:bodyPr>
            <a:lstStyle/>
            <a:p>
              <a:pPr algn="ctr" defTabSz="514261">
                <a:lnSpc>
                  <a:spcPts val="1125"/>
                </a:lnSpc>
              </a:pPr>
              <a:r>
                <a:rPr lang="en-US" sz="1100" b="1" dirty="0"/>
                <a:t>National Institute for </a:t>
              </a:r>
            </a:p>
            <a:p>
              <a:pPr algn="ctr" defTabSz="514261">
                <a:lnSpc>
                  <a:spcPts val="1125"/>
                </a:lnSpc>
              </a:pPr>
              <a:r>
                <a:rPr lang="en-US" sz="1100" b="1" dirty="0"/>
                <a:t>Health and Welfare</a:t>
              </a:r>
              <a:br>
                <a:rPr lang="en-US" sz="1100" b="1" dirty="0"/>
              </a:br>
              <a:r>
                <a:rPr lang="en-US" sz="1100" b="1" dirty="0"/>
                <a:t>(THL)</a:t>
              </a:r>
            </a:p>
          </p:txBody>
        </p:sp>
        <p:sp>
          <p:nvSpPr>
            <p:cNvPr id="50" name="Rectangle 47">
              <a:extLst>
                <a:ext uri="{FF2B5EF4-FFF2-40B4-BE49-F238E27FC236}">
                  <a16:creationId xmlns="" xmlns:a16="http://schemas.microsoft.com/office/drawing/2014/main" id="{179B9909-0802-F748-81B9-990B68536A60}"/>
                </a:ext>
              </a:extLst>
            </p:cNvPr>
            <p:cNvSpPr/>
            <p:nvPr/>
          </p:nvSpPr>
          <p:spPr>
            <a:xfrm>
              <a:off x="5675846" y="2085974"/>
              <a:ext cx="2266949" cy="2567411"/>
            </a:xfrm>
            <a:prstGeom prst="rect">
              <a:avLst/>
            </a:prstGeom>
            <a:solidFill>
              <a:schemeClr val="bg1"/>
            </a:solidFill>
            <a:ln>
              <a:noFill/>
            </a:ln>
          </p:spPr>
          <p:txBody>
            <a:bodyPr wrap="square" lIns="0" tIns="80986" rIns="0" bIns="0" anchor="t" anchorCtr="0">
              <a:noAutofit/>
            </a:bodyPr>
            <a:lstStyle/>
            <a:p>
              <a:pPr marL="214313" indent="-214313" defTabSz="514261">
                <a:lnSpc>
                  <a:spcPts val="1125"/>
                </a:lnSpc>
                <a:buFont typeface="Arial" panose="020B0604020202020204" pitchFamily="34" charset="0"/>
                <a:buChar char="•"/>
              </a:pPr>
              <a:r>
                <a:rPr lang="en-GB" sz="1100" dirty="0"/>
                <a:t>Cancer register</a:t>
              </a:r>
            </a:p>
            <a:p>
              <a:pPr marL="214313" indent="-214313" defTabSz="514261">
                <a:lnSpc>
                  <a:spcPts val="1125"/>
                </a:lnSpc>
                <a:buFont typeface="Arial" panose="020B0604020202020204" pitchFamily="34" charset="0"/>
                <a:buChar char="•"/>
              </a:pPr>
              <a:r>
                <a:rPr lang="en-GB" sz="1100" dirty="0"/>
                <a:t>Infectious disease register  </a:t>
              </a:r>
            </a:p>
            <a:p>
              <a:pPr marL="214313" indent="-214313" defTabSz="514261">
                <a:lnSpc>
                  <a:spcPts val="1125"/>
                </a:lnSpc>
                <a:buFont typeface="Arial" panose="020B0604020202020204" pitchFamily="34" charset="0"/>
                <a:buChar char="•"/>
              </a:pPr>
              <a:r>
                <a:rPr lang="en-GB" sz="1100" dirty="0"/>
                <a:t>Hospital discharge register</a:t>
              </a:r>
            </a:p>
            <a:p>
              <a:pPr marL="214313" indent="-214313" defTabSz="514261">
                <a:lnSpc>
                  <a:spcPts val="1125"/>
                </a:lnSpc>
                <a:buFont typeface="Arial" panose="020B0604020202020204" pitchFamily="34" charset="0"/>
                <a:buChar char="•"/>
              </a:pPr>
              <a:r>
                <a:rPr lang="en-GB" sz="1100" dirty="0"/>
                <a:t>National vaccination register</a:t>
              </a:r>
            </a:p>
            <a:p>
              <a:pPr marL="214313" indent="-214313" defTabSz="514261">
                <a:lnSpc>
                  <a:spcPts val="1125"/>
                </a:lnSpc>
                <a:buFont typeface="Arial" panose="020B0604020202020204" pitchFamily="34" charset="0"/>
                <a:buChar char="•"/>
              </a:pPr>
              <a:r>
                <a:rPr lang="en-GB" sz="1100" dirty="0"/>
                <a:t>Medical birth register</a:t>
              </a:r>
            </a:p>
            <a:p>
              <a:pPr marL="214313" indent="-214313" defTabSz="514261">
                <a:lnSpc>
                  <a:spcPts val="1125"/>
                </a:lnSpc>
                <a:buFont typeface="Arial" panose="020B0604020202020204" pitchFamily="34" charset="0"/>
                <a:buChar char="•"/>
              </a:pPr>
              <a:r>
                <a:rPr lang="en-GB" sz="1100" dirty="0"/>
                <a:t>Register of induced abortions</a:t>
              </a:r>
            </a:p>
            <a:p>
              <a:pPr marL="214313" indent="-214313" defTabSz="514261">
                <a:lnSpc>
                  <a:spcPts val="1125"/>
                </a:lnSpc>
                <a:buFont typeface="Arial" panose="020B0604020202020204" pitchFamily="34" charset="0"/>
                <a:buChar char="•"/>
              </a:pPr>
              <a:r>
                <a:rPr lang="en-GB" sz="1100" dirty="0"/>
                <a:t>Register of congenital malformations</a:t>
              </a:r>
            </a:p>
            <a:p>
              <a:pPr marL="214313" indent="-214313" defTabSz="514261">
                <a:lnSpc>
                  <a:spcPts val="1125"/>
                </a:lnSpc>
                <a:buFont typeface="Arial" panose="020B0604020202020204" pitchFamily="34" charset="0"/>
                <a:buChar char="•"/>
              </a:pPr>
              <a:r>
                <a:rPr lang="en-GB" sz="1100" dirty="0"/>
                <a:t>etc.</a:t>
              </a:r>
            </a:p>
          </p:txBody>
        </p:sp>
      </p:grpSp>
      <p:sp>
        <p:nvSpPr>
          <p:cNvPr id="53" name="Rectangle 47">
            <a:extLst>
              <a:ext uri="{FF2B5EF4-FFF2-40B4-BE49-F238E27FC236}">
                <a16:creationId xmlns="" xmlns:a16="http://schemas.microsoft.com/office/drawing/2014/main" id="{179B9909-0802-F748-81B9-990B68536A60}"/>
              </a:ext>
            </a:extLst>
          </p:cNvPr>
          <p:cNvSpPr/>
          <p:nvPr/>
        </p:nvSpPr>
        <p:spPr>
          <a:xfrm>
            <a:off x="6032373" y="1104159"/>
            <a:ext cx="1741244" cy="707231"/>
          </a:xfrm>
          <a:prstGeom prst="rect">
            <a:avLst/>
          </a:prstGeom>
          <a:solidFill>
            <a:srgbClr val="FFED00"/>
          </a:solidFill>
          <a:ln>
            <a:noFill/>
          </a:ln>
        </p:spPr>
        <p:txBody>
          <a:bodyPr wrap="square" lIns="0" tIns="60740" rIns="0" bIns="0" anchor="t" anchorCtr="0">
            <a:noAutofit/>
          </a:bodyPr>
          <a:lstStyle/>
          <a:p>
            <a:pPr algn="ctr" defTabSz="514261">
              <a:lnSpc>
                <a:spcPts val="1125"/>
              </a:lnSpc>
            </a:pPr>
            <a:r>
              <a:rPr lang="en-US" sz="1100" b="1"/>
              <a:t>Statistics</a:t>
            </a:r>
            <a:br>
              <a:rPr lang="en-US" sz="1100" b="1"/>
            </a:br>
            <a:r>
              <a:rPr lang="en-US" sz="1100" b="1"/>
              <a:t>Finland</a:t>
            </a:r>
            <a:endParaRPr lang="en-US" sz="1100" b="1" dirty="0"/>
          </a:p>
        </p:txBody>
      </p:sp>
      <p:sp>
        <p:nvSpPr>
          <p:cNvPr id="55" name="TextBox 53">
            <a:extLst>
              <a:ext uri="{FF2B5EF4-FFF2-40B4-BE49-F238E27FC236}">
                <a16:creationId xmlns="" xmlns:a16="http://schemas.microsoft.com/office/drawing/2014/main" id="{22B065EF-90FD-DA44-B25B-7A5248775408}"/>
              </a:ext>
            </a:extLst>
          </p:cNvPr>
          <p:cNvSpPr txBox="1"/>
          <p:nvPr/>
        </p:nvSpPr>
        <p:spPr>
          <a:xfrm>
            <a:off x="7122566" y="2769445"/>
            <a:ext cx="1741244" cy="708750"/>
          </a:xfrm>
          <a:prstGeom prst="rect">
            <a:avLst/>
          </a:prstGeom>
          <a:solidFill>
            <a:srgbClr val="FFED00">
              <a:alpha val="85000"/>
            </a:srgbClr>
          </a:solidFill>
        </p:spPr>
        <p:txBody>
          <a:bodyPr wrap="square" lIns="0" tIns="0" rIns="0" bIns="0" rtlCol="0" anchor="ctr">
            <a:noAutofit/>
          </a:bodyPr>
          <a:lstStyle/>
          <a:p>
            <a:pPr algn="ctr" defTabSz="514261">
              <a:lnSpc>
                <a:spcPts val="1125"/>
              </a:lnSpc>
            </a:pPr>
            <a:r>
              <a:rPr lang="fi-FI" sz="1100" b="1" dirty="0" err="1"/>
              <a:t>Finnish</a:t>
            </a:r>
            <a:r>
              <a:rPr lang="fi-FI" sz="1100" b="1" dirty="0"/>
              <a:t> </a:t>
            </a:r>
            <a:br>
              <a:rPr lang="fi-FI" sz="1100" b="1" dirty="0"/>
            </a:br>
            <a:r>
              <a:rPr lang="fi-FI" sz="1100" b="1" dirty="0" err="1"/>
              <a:t>Medicines</a:t>
            </a:r>
            <a:r>
              <a:rPr lang="fi-FI" sz="1100" b="1" dirty="0"/>
              <a:t> </a:t>
            </a:r>
            <a:br>
              <a:rPr lang="fi-FI" sz="1100" b="1" dirty="0"/>
            </a:br>
            <a:r>
              <a:rPr lang="fi-FI" sz="1100" b="1" dirty="0" err="1"/>
              <a:t>Agency</a:t>
            </a:r>
            <a:r>
              <a:rPr lang="fi-FI" sz="1100" b="1" dirty="0"/>
              <a:t> </a:t>
            </a:r>
            <a:br>
              <a:rPr lang="fi-FI" sz="1100" b="1" dirty="0"/>
            </a:br>
            <a:r>
              <a:rPr lang="fi-FI" sz="1100" b="1" dirty="0"/>
              <a:t>Fimea</a:t>
            </a:r>
            <a:endParaRPr lang="en-GB" sz="1100" b="1" dirty="0"/>
          </a:p>
        </p:txBody>
      </p:sp>
      <p:pic>
        <p:nvPicPr>
          <p:cNvPr id="57" name="Picture 45">
            <a:extLst>
              <a:ext uri="{FF2B5EF4-FFF2-40B4-BE49-F238E27FC236}">
                <a16:creationId xmlns="" xmlns:a16="http://schemas.microsoft.com/office/drawing/2014/main" id="{EEA5945D-10F7-964D-BAF0-B2A5CC927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724" y="2769445"/>
            <a:ext cx="2673471" cy="922536"/>
          </a:xfrm>
          <a:prstGeom prst="rect">
            <a:avLst/>
          </a:prstGeom>
          <a:ln w="38100">
            <a:solidFill>
              <a:srgbClr val="FFED00"/>
            </a:solidFill>
          </a:ln>
        </p:spPr>
      </p:pic>
      <p:cxnSp>
        <p:nvCxnSpPr>
          <p:cNvPr id="8" name="Kulmayhdysviiva 7"/>
          <p:cNvCxnSpPr>
            <a:stCxn id="33" idx="2"/>
          </p:cNvCxnSpPr>
          <p:nvPr/>
        </p:nvCxnSpPr>
        <p:spPr>
          <a:xfrm rot="5400000">
            <a:off x="4491079" y="2262615"/>
            <a:ext cx="732007" cy="227263"/>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40" name="Kulmayhdysviiva 39"/>
          <p:cNvCxnSpPr/>
          <p:nvPr/>
        </p:nvCxnSpPr>
        <p:spPr>
          <a:xfrm rot="5400000">
            <a:off x="5279530" y="1806754"/>
            <a:ext cx="1068887" cy="802103"/>
          </a:xfrm>
          <a:prstGeom prst="bentConnector3">
            <a:avLst>
              <a:gd name="adj1" fmla="val 58402"/>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44" name="Kulmayhdysviiva 43"/>
          <p:cNvCxnSpPr>
            <a:stCxn id="17" idx="1"/>
          </p:cNvCxnSpPr>
          <p:nvPr/>
        </p:nvCxnSpPr>
        <p:spPr>
          <a:xfrm rot="10800000" flipV="1">
            <a:off x="5740195" y="2276270"/>
            <a:ext cx="1382372" cy="651123"/>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54" name="Kulmayhdysviiva 53"/>
          <p:cNvCxnSpPr>
            <a:stCxn id="55" idx="1"/>
            <a:endCxn id="57" idx="3"/>
          </p:cNvCxnSpPr>
          <p:nvPr/>
        </p:nvCxnSpPr>
        <p:spPr>
          <a:xfrm rot="10800000" flipV="1">
            <a:off x="5740195" y="3123820"/>
            <a:ext cx="1382372" cy="106893"/>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58" name="Kulmayhdysviiva 57"/>
          <p:cNvCxnSpPr>
            <a:stCxn id="45" idx="1"/>
          </p:cNvCxnSpPr>
          <p:nvPr/>
        </p:nvCxnSpPr>
        <p:spPr>
          <a:xfrm rot="10800000">
            <a:off x="5740195" y="3622051"/>
            <a:ext cx="1382372" cy="289322"/>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72" name="Kulmayhdysviiva 71"/>
          <p:cNvCxnSpPr/>
          <p:nvPr/>
        </p:nvCxnSpPr>
        <p:spPr>
          <a:xfrm rot="16200000" flipV="1">
            <a:off x="5629698" y="3755304"/>
            <a:ext cx="692071" cy="565426"/>
          </a:xfrm>
          <a:prstGeom prst="bentConnector3">
            <a:avLst>
              <a:gd name="adj1" fmla="val 71234"/>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78" name="Kulmayhdysviiva 77"/>
          <p:cNvCxnSpPr/>
          <p:nvPr/>
        </p:nvCxnSpPr>
        <p:spPr>
          <a:xfrm rot="16200000" flipV="1">
            <a:off x="4758676" y="3880287"/>
            <a:ext cx="375035" cy="49040"/>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81" name="Kulmayhdysviiva 80"/>
          <p:cNvCxnSpPr/>
          <p:nvPr/>
        </p:nvCxnSpPr>
        <p:spPr>
          <a:xfrm rot="5400000" flipH="1" flipV="1">
            <a:off x="3095614" y="3754622"/>
            <a:ext cx="646325" cy="571657"/>
          </a:xfrm>
          <a:prstGeom prst="bentConnector3">
            <a:avLst>
              <a:gd name="adj1" fmla="val 61053"/>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101" name="Kulmayhdysviiva 100"/>
          <p:cNvCxnSpPr/>
          <p:nvPr/>
        </p:nvCxnSpPr>
        <p:spPr>
          <a:xfrm>
            <a:off x="2533650" y="2376247"/>
            <a:ext cx="507501" cy="480305"/>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cxnSp>
        <p:nvCxnSpPr>
          <p:cNvPr id="107" name="Kulmayhdysviiva 106"/>
          <p:cNvCxnSpPr/>
          <p:nvPr/>
        </p:nvCxnSpPr>
        <p:spPr>
          <a:xfrm>
            <a:off x="1998738" y="3052979"/>
            <a:ext cx="1042414" cy="361823"/>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sp>
        <p:nvSpPr>
          <p:cNvPr id="41" name="Otsikko 1"/>
          <p:cNvSpPr>
            <a:spLocks noGrp="1"/>
          </p:cNvSpPr>
          <p:nvPr>
            <p:ph type="title"/>
          </p:nvPr>
        </p:nvSpPr>
        <p:spPr>
          <a:xfrm>
            <a:off x="2882483" y="130629"/>
            <a:ext cx="3721936" cy="661157"/>
          </a:xfrm>
        </p:spPr>
        <p:txBody>
          <a:bodyPr/>
          <a:lstStyle/>
          <a:p>
            <a:pPr algn="ctr"/>
            <a:r>
              <a:rPr lang="fi-FI" sz="5600" dirty="0"/>
              <a:t>The Data</a:t>
            </a:r>
          </a:p>
        </p:txBody>
      </p:sp>
      <p:cxnSp>
        <p:nvCxnSpPr>
          <p:cNvPr id="69" name="Kulmayhdysviiva 68"/>
          <p:cNvCxnSpPr/>
          <p:nvPr/>
        </p:nvCxnSpPr>
        <p:spPr>
          <a:xfrm flipV="1">
            <a:off x="1785938" y="3695873"/>
            <a:ext cx="1280786" cy="216990"/>
          </a:xfrm>
          <a:prstGeom prst="bentConnector3">
            <a:avLst>
              <a:gd name="adj1" fmla="val 50000"/>
            </a:avLst>
          </a:prstGeom>
          <a:ln w="38100">
            <a:solidFill>
              <a:srgbClr val="FFED00"/>
            </a:solidFill>
          </a:ln>
        </p:spPr>
        <p:style>
          <a:lnRef idx="1">
            <a:schemeClr val="accent1"/>
          </a:lnRef>
          <a:fillRef idx="0">
            <a:schemeClr val="accent1"/>
          </a:fillRef>
          <a:effectRef idx="0">
            <a:schemeClr val="accent1"/>
          </a:effectRef>
          <a:fontRef idx="minor">
            <a:schemeClr val="tx1"/>
          </a:fontRef>
        </p:style>
      </p:cxnSp>
      <p:grpSp>
        <p:nvGrpSpPr>
          <p:cNvPr id="42" name="Ryhmä 41"/>
          <p:cNvGrpSpPr/>
          <p:nvPr/>
        </p:nvGrpSpPr>
        <p:grpSpPr>
          <a:xfrm>
            <a:off x="243169" y="3840533"/>
            <a:ext cx="1741244" cy="1087037"/>
            <a:chOff x="2988524" y="1314450"/>
            <a:chExt cx="2447925" cy="1208114"/>
          </a:xfrm>
          <a:solidFill>
            <a:srgbClr val="FFED00"/>
          </a:solidFill>
        </p:grpSpPr>
        <p:sp>
          <p:nvSpPr>
            <p:cNvPr id="43" name="Suorakulmio 42"/>
            <p:cNvSpPr/>
            <p:nvPr/>
          </p:nvSpPr>
          <p:spPr>
            <a:xfrm>
              <a:off x="2988524" y="1314451"/>
              <a:ext cx="2447925" cy="120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9" name="Rectangle 47">
              <a:extLst>
                <a:ext uri="{FF2B5EF4-FFF2-40B4-BE49-F238E27FC236}">
                  <a16:creationId xmlns="" xmlns:a16="http://schemas.microsoft.com/office/drawing/2014/main" id="{179B9909-0802-F748-81B9-990B68536A60}"/>
                </a:ext>
              </a:extLst>
            </p:cNvPr>
            <p:cNvSpPr/>
            <p:nvPr/>
          </p:nvSpPr>
          <p:spPr>
            <a:xfrm>
              <a:off x="3079012" y="1314450"/>
              <a:ext cx="2266950" cy="552448"/>
            </a:xfrm>
            <a:prstGeom prst="rect">
              <a:avLst/>
            </a:prstGeom>
            <a:grpFill/>
            <a:ln>
              <a:noFill/>
            </a:ln>
          </p:spPr>
          <p:txBody>
            <a:bodyPr wrap="square" lIns="0" tIns="80986" rIns="0" bIns="0" anchor="t" anchorCtr="0">
              <a:noAutofit/>
            </a:bodyPr>
            <a:lstStyle/>
            <a:p>
              <a:pPr algn="ctr" defTabSz="514261">
                <a:lnSpc>
                  <a:spcPts val="1125"/>
                </a:lnSpc>
              </a:pPr>
              <a:r>
                <a:rPr lang="fi-FI" sz="1100" b="1" dirty="0" err="1"/>
                <a:t>Finnish</a:t>
              </a:r>
              <a:r>
                <a:rPr lang="fi-FI" sz="1100" b="1" dirty="0"/>
                <a:t> Centre</a:t>
              </a:r>
            </a:p>
            <a:p>
              <a:pPr algn="ctr" defTabSz="514261">
                <a:lnSpc>
                  <a:spcPts val="1125"/>
                </a:lnSpc>
              </a:pPr>
              <a:r>
                <a:rPr lang="fi-FI" sz="1100" b="1" dirty="0"/>
                <a:t>for </a:t>
              </a:r>
              <a:r>
                <a:rPr lang="fi-FI" sz="1100" b="1" dirty="0" err="1"/>
                <a:t>Pensions</a:t>
              </a:r>
              <a:endParaRPr lang="fi-FI" sz="1100" b="1" dirty="0"/>
            </a:p>
            <a:p>
              <a:pPr algn="ctr" defTabSz="514261">
                <a:lnSpc>
                  <a:spcPts val="1125"/>
                </a:lnSpc>
              </a:pPr>
              <a:r>
                <a:rPr lang="fi-FI" sz="1100" b="1" dirty="0"/>
                <a:t>(ETK)</a:t>
              </a:r>
              <a:endParaRPr lang="en-GB" sz="1100" b="1" dirty="0"/>
            </a:p>
          </p:txBody>
        </p:sp>
        <p:sp>
          <p:nvSpPr>
            <p:cNvPr id="60" name="Rectangle 47">
              <a:extLst>
                <a:ext uri="{FF2B5EF4-FFF2-40B4-BE49-F238E27FC236}">
                  <a16:creationId xmlns="" xmlns:a16="http://schemas.microsoft.com/office/drawing/2014/main" id="{179B9909-0802-F748-81B9-990B68536A60}"/>
                </a:ext>
              </a:extLst>
            </p:cNvPr>
            <p:cNvSpPr/>
            <p:nvPr/>
          </p:nvSpPr>
          <p:spPr>
            <a:xfrm>
              <a:off x="3079011" y="1986435"/>
              <a:ext cx="2266950" cy="442441"/>
            </a:xfrm>
            <a:prstGeom prst="rect">
              <a:avLst/>
            </a:prstGeom>
            <a:solidFill>
              <a:schemeClr val="bg1"/>
            </a:solidFill>
            <a:ln>
              <a:noFill/>
            </a:ln>
          </p:spPr>
          <p:txBody>
            <a:bodyPr wrap="square" lIns="0" tIns="80986" rIns="0" bIns="0" anchor="t" anchorCtr="0">
              <a:noAutofit/>
            </a:bodyPr>
            <a:lstStyle/>
            <a:p>
              <a:pPr marL="214313" indent="-214313" defTabSz="514261">
                <a:lnSpc>
                  <a:spcPts val="1125"/>
                </a:lnSpc>
                <a:buFont typeface="Arial" panose="020B0604020202020204" pitchFamily="34" charset="0"/>
                <a:buChar char="•"/>
              </a:pPr>
              <a:r>
                <a:rPr lang="en-GB" sz="1100" dirty="0"/>
                <a:t>Benefits and incomes</a:t>
              </a:r>
            </a:p>
            <a:p>
              <a:pPr marL="214313" indent="-214313" defTabSz="514261">
                <a:lnSpc>
                  <a:spcPts val="1125"/>
                </a:lnSpc>
                <a:buFont typeface="Arial" panose="020B0604020202020204" pitchFamily="34" charset="0"/>
                <a:buChar char="•"/>
              </a:pPr>
              <a:r>
                <a:rPr lang="en-GB" sz="1100" dirty="0"/>
                <a:t>Diagnoses</a:t>
              </a:r>
            </a:p>
            <a:p>
              <a:pPr defTabSz="514261">
                <a:lnSpc>
                  <a:spcPts val="1125"/>
                </a:lnSpc>
              </a:pPr>
              <a:endParaRPr lang="en-GB" sz="1100" dirty="0"/>
            </a:p>
          </p:txBody>
        </p:sp>
      </p:grpSp>
      <p:sp>
        <p:nvSpPr>
          <p:cNvPr id="61" name="Rectangle 47">
            <a:extLst>
              <a:ext uri="{FF2B5EF4-FFF2-40B4-BE49-F238E27FC236}">
                <a16:creationId xmlns="" xmlns:a16="http://schemas.microsoft.com/office/drawing/2014/main" id="{179B9909-0802-F748-81B9-990B68536A60}"/>
              </a:ext>
            </a:extLst>
          </p:cNvPr>
          <p:cNvSpPr/>
          <p:nvPr/>
        </p:nvSpPr>
        <p:spPr>
          <a:xfrm>
            <a:off x="6244160" y="4368501"/>
            <a:ext cx="1512223" cy="578644"/>
          </a:xfrm>
          <a:prstGeom prst="rect">
            <a:avLst/>
          </a:prstGeom>
          <a:solidFill>
            <a:srgbClr val="FFED00"/>
          </a:solidFill>
          <a:ln>
            <a:noFill/>
          </a:ln>
        </p:spPr>
        <p:txBody>
          <a:bodyPr wrap="square" lIns="0" tIns="60740" rIns="0" bIns="0" anchor="t" anchorCtr="0">
            <a:noAutofit/>
          </a:bodyPr>
          <a:lstStyle/>
          <a:p>
            <a:pPr algn="ctr" defTabSz="514261">
              <a:lnSpc>
                <a:spcPts val="1125"/>
              </a:lnSpc>
            </a:pPr>
            <a:r>
              <a:rPr lang="en-US" sz="1100" b="1" dirty="0"/>
              <a:t>Data saved in </a:t>
            </a:r>
            <a:br>
              <a:rPr lang="en-US" sz="1100" b="1" dirty="0"/>
            </a:br>
            <a:r>
              <a:rPr lang="en-US" sz="1100" b="1" dirty="0" err="1"/>
              <a:t>Kanta</a:t>
            </a:r>
            <a:r>
              <a:rPr lang="en-US" sz="1100" b="1" dirty="0"/>
              <a:t> services</a:t>
            </a:r>
            <a:endParaRPr lang="en-GB" sz="1100" b="1" dirty="0"/>
          </a:p>
        </p:txBody>
      </p:sp>
      <p:cxnSp>
        <p:nvCxnSpPr>
          <p:cNvPr id="6" name="Suora nuoliyhdysviiva 5"/>
          <p:cNvCxnSpPr/>
          <p:nvPr/>
        </p:nvCxnSpPr>
        <p:spPr>
          <a:xfrm>
            <a:off x="5655292" y="4657821"/>
            <a:ext cx="538512" cy="1"/>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grpSp>
        <p:nvGrpSpPr>
          <p:cNvPr id="65" name="Ryhmä 64"/>
          <p:cNvGrpSpPr/>
          <p:nvPr/>
        </p:nvGrpSpPr>
        <p:grpSpPr>
          <a:xfrm>
            <a:off x="2170530" y="4092323"/>
            <a:ext cx="1741244" cy="858437"/>
            <a:chOff x="2988524" y="1314450"/>
            <a:chExt cx="2447925" cy="1208114"/>
          </a:xfrm>
        </p:grpSpPr>
        <p:sp>
          <p:nvSpPr>
            <p:cNvPr id="66" name="Suorakulmio 65"/>
            <p:cNvSpPr/>
            <p:nvPr/>
          </p:nvSpPr>
          <p:spPr>
            <a:xfrm>
              <a:off x="2988524" y="1314451"/>
              <a:ext cx="2447925" cy="1208113"/>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7" name="Rectangle 47">
              <a:extLst>
                <a:ext uri="{FF2B5EF4-FFF2-40B4-BE49-F238E27FC236}">
                  <a16:creationId xmlns="" xmlns:a16="http://schemas.microsoft.com/office/drawing/2014/main" id="{179B9909-0802-F748-81B9-990B68536A60}"/>
                </a:ext>
              </a:extLst>
            </p:cNvPr>
            <p:cNvSpPr/>
            <p:nvPr/>
          </p:nvSpPr>
          <p:spPr>
            <a:xfrm>
              <a:off x="3079013" y="1314450"/>
              <a:ext cx="2266950" cy="425417"/>
            </a:xfrm>
            <a:prstGeom prst="rect">
              <a:avLst/>
            </a:prstGeom>
            <a:solidFill>
              <a:srgbClr val="FFED00"/>
            </a:solidFill>
            <a:ln>
              <a:noFill/>
            </a:ln>
          </p:spPr>
          <p:txBody>
            <a:bodyPr wrap="square" lIns="0" tIns="80986" rIns="0" bIns="0" anchor="t" anchorCtr="0">
              <a:noAutofit/>
            </a:bodyPr>
            <a:lstStyle/>
            <a:p>
              <a:pPr algn="ctr" defTabSz="514261">
                <a:lnSpc>
                  <a:spcPts val="1125"/>
                </a:lnSpc>
              </a:pPr>
              <a:r>
                <a:rPr lang="en-US" sz="1100" b="1" dirty="0"/>
                <a:t>Finnish Institute of</a:t>
              </a:r>
              <a:br>
                <a:rPr lang="en-US" sz="1100" b="1" dirty="0"/>
              </a:br>
              <a:r>
                <a:rPr lang="en-US" sz="1100" b="1" dirty="0"/>
                <a:t>Occupational Health</a:t>
              </a:r>
            </a:p>
          </p:txBody>
        </p:sp>
        <p:sp>
          <p:nvSpPr>
            <p:cNvPr id="68" name="Rectangle 47">
              <a:extLst>
                <a:ext uri="{FF2B5EF4-FFF2-40B4-BE49-F238E27FC236}">
                  <a16:creationId xmlns="" xmlns:a16="http://schemas.microsoft.com/office/drawing/2014/main" id="{179B9909-0802-F748-81B9-990B68536A60}"/>
                </a:ext>
              </a:extLst>
            </p:cNvPr>
            <p:cNvSpPr/>
            <p:nvPr/>
          </p:nvSpPr>
          <p:spPr>
            <a:xfrm>
              <a:off x="3079011" y="1850603"/>
              <a:ext cx="2266950" cy="530004"/>
            </a:xfrm>
            <a:prstGeom prst="rect">
              <a:avLst/>
            </a:prstGeom>
            <a:solidFill>
              <a:schemeClr val="bg1"/>
            </a:solidFill>
            <a:ln>
              <a:noFill/>
            </a:ln>
          </p:spPr>
          <p:txBody>
            <a:bodyPr wrap="square" lIns="0" tIns="80986" rIns="0" bIns="0" anchor="t" anchorCtr="0">
              <a:noAutofit/>
            </a:bodyPr>
            <a:lstStyle/>
            <a:p>
              <a:pPr marL="214313" indent="-214313" defTabSz="514261">
                <a:lnSpc>
                  <a:spcPts val="1125"/>
                </a:lnSpc>
                <a:buFont typeface="Arial" panose="020B0604020202020204" pitchFamily="34" charset="0"/>
                <a:buChar char="•"/>
              </a:pPr>
              <a:r>
                <a:rPr lang="en-GB" sz="1100" dirty="0"/>
                <a:t>Occupational illness or exposure</a:t>
              </a:r>
            </a:p>
            <a:p>
              <a:pPr marL="214313" indent="-214313" defTabSz="514261">
                <a:lnSpc>
                  <a:spcPts val="1125"/>
                </a:lnSpc>
                <a:buFont typeface="Arial" panose="020B0604020202020204" pitchFamily="34" charset="0"/>
                <a:buChar char="•"/>
              </a:pPr>
              <a:endParaRPr lang="en-GB" sz="1100" dirty="0"/>
            </a:p>
            <a:p>
              <a:pPr defTabSz="514261">
                <a:lnSpc>
                  <a:spcPts val="1125"/>
                </a:lnSpc>
              </a:pPr>
              <a:endParaRPr lang="en-GB" sz="1100" dirty="0"/>
            </a:p>
          </p:txBody>
        </p:sp>
      </p:grpSp>
      <p:sp>
        <p:nvSpPr>
          <p:cNvPr id="3" name="Tekstiruutu 2"/>
          <p:cNvSpPr txBox="1"/>
          <p:nvPr/>
        </p:nvSpPr>
        <p:spPr>
          <a:xfrm>
            <a:off x="6106602" y="1518494"/>
            <a:ext cx="1562431" cy="238527"/>
          </a:xfrm>
          <a:prstGeom prst="rect">
            <a:avLst/>
          </a:prstGeom>
          <a:solidFill>
            <a:srgbClr val="FFFFFF"/>
          </a:solidFill>
        </p:spPr>
        <p:txBody>
          <a:bodyPr wrap="square" lIns="68580" tIns="34290" rIns="68580" bIns="34290" rtlCol="0">
            <a:spAutoFit/>
          </a:bodyPr>
          <a:lstStyle/>
          <a:p>
            <a:pPr marL="214313" indent="-214313">
              <a:buFont typeface="Arial" panose="020B0604020202020204" pitchFamily="34" charset="0"/>
              <a:buChar char="•"/>
            </a:pPr>
            <a:r>
              <a:rPr lang="fi-FI" sz="1100" dirty="0" err="1"/>
              <a:t>Cause</a:t>
            </a:r>
            <a:r>
              <a:rPr lang="fi-FI" sz="1100" dirty="0"/>
              <a:t> of </a:t>
            </a:r>
            <a:r>
              <a:rPr lang="fi-FI" sz="1100" dirty="0" err="1"/>
              <a:t>death</a:t>
            </a:r>
            <a:endParaRPr lang="fi-FI" sz="1100" dirty="0"/>
          </a:p>
        </p:txBody>
      </p:sp>
      <p:grpSp>
        <p:nvGrpSpPr>
          <p:cNvPr id="52" name="Ryhmä 51"/>
          <p:cNvGrpSpPr/>
          <p:nvPr/>
        </p:nvGrpSpPr>
        <p:grpSpPr>
          <a:xfrm>
            <a:off x="4100091" y="4093687"/>
            <a:ext cx="1741244" cy="858437"/>
            <a:chOff x="2988524" y="1314450"/>
            <a:chExt cx="2447925" cy="1208114"/>
          </a:xfrm>
          <a:solidFill>
            <a:srgbClr val="FFED00"/>
          </a:solidFill>
        </p:grpSpPr>
        <p:sp>
          <p:nvSpPr>
            <p:cNvPr id="56" name="Suorakulmio 55"/>
            <p:cNvSpPr/>
            <p:nvPr/>
          </p:nvSpPr>
          <p:spPr>
            <a:xfrm>
              <a:off x="2988524" y="1314451"/>
              <a:ext cx="2447925" cy="1208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2" name="Rectangle 47">
              <a:extLst>
                <a:ext uri="{FF2B5EF4-FFF2-40B4-BE49-F238E27FC236}">
                  <a16:creationId xmlns="" xmlns:a16="http://schemas.microsoft.com/office/drawing/2014/main" id="{179B9909-0802-F748-81B9-990B68536A60}"/>
                </a:ext>
              </a:extLst>
            </p:cNvPr>
            <p:cNvSpPr/>
            <p:nvPr/>
          </p:nvSpPr>
          <p:spPr>
            <a:xfrm>
              <a:off x="3079013" y="1314450"/>
              <a:ext cx="2266950" cy="425417"/>
            </a:xfrm>
            <a:prstGeom prst="rect">
              <a:avLst/>
            </a:prstGeom>
            <a:grpFill/>
            <a:ln>
              <a:noFill/>
            </a:ln>
          </p:spPr>
          <p:txBody>
            <a:bodyPr wrap="square" lIns="0" tIns="80986" rIns="0" bIns="0" anchor="t" anchorCtr="0">
              <a:noAutofit/>
            </a:bodyPr>
            <a:lstStyle/>
            <a:p>
              <a:pPr algn="ctr" defTabSz="514261">
                <a:lnSpc>
                  <a:spcPts val="1125"/>
                </a:lnSpc>
              </a:pPr>
              <a:r>
                <a:rPr lang="en-US" sz="1100" b="1" dirty="0"/>
                <a:t> Social and health care </a:t>
              </a:r>
              <a:br>
                <a:rPr lang="en-US" sz="1100" b="1" dirty="0"/>
              </a:br>
              <a:r>
                <a:rPr lang="en-US" sz="1100" b="1" dirty="0"/>
                <a:t> operating units</a:t>
              </a:r>
              <a:endParaRPr lang="en-GB" sz="1100" b="1" dirty="0"/>
            </a:p>
          </p:txBody>
        </p:sp>
        <p:sp>
          <p:nvSpPr>
            <p:cNvPr id="63" name="Rectangle 47">
              <a:extLst>
                <a:ext uri="{FF2B5EF4-FFF2-40B4-BE49-F238E27FC236}">
                  <a16:creationId xmlns="" xmlns:a16="http://schemas.microsoft.com/office/drawing/2014/main" id="{179B9909-0802-F748-81B9-990B68536A60}"/>
                </a:ext>
              </a:extLst>
            </p:cNvPr>
            <p:cNvSpPr/>
            <p:nvPr/>
          </p:nvSpPr>
          <p:spPr>
            <a:xfrm>
              <a:off x="3079011" y="1853550"/>
              <a:ext cx="2266950" cy="530003"/>
            </a:xfrm>
            <a:prstGeom prst="rect">
              <a:avLst/>
            </a:prstGeom>
            <a:solidFill>
              <a:schemeClr val="bg1"/>
            </a:solidFill>
            <a:ln>
              <a:noFill/>
            </a:ln>
          </p:spPr>
          <p:txBody>
            <a:bodyPr wrap="square" lIns="0" tIns="80986" rIns="0" bIns="0" anchor="t" anchorCtr="0">
              <a:noAutofit/>
            </a:bodyPr>
            <a:lstStyle/>
            <a:p>
              <a:pPr marL="214313" indent="-214313">
                <a:buFont typeface="Arial" panose="020B0604020202020204" pitchFamily="34" charset="0"/>
                <a:buChar char="•"/>
              </a:pPr>
              <a:r>
                <a:rPr lang="fi-FI" sz="1100" dirty="0" err="1"/>
                <a:t>Hospital</a:t>
              </a:r>
              <a:r>
                <a:rPr lang="fi-FI" sz="1100" dirty="0"/>
                <a:t> </a:t>
              </a:r>
              <a:r>
                <a:rPr lang="fi-FI" sz="1100" dirty="0" err="1"/>
                <a:t>district</a:t>
              </a:r>
              <a:r>
                <a:rPr lang="fi-FI" sz="1100" dirty="0"/>
                <a:t> data </a:t>
              </a:r>
              <a:r>
                <a:rPr lang="fi-FI" sz="1100" dirty="0" err="1"/>
                <a:t>pools</a:t>
              </a:r>
              <a:endParaRPr lang="en-GB" sz="1100" dirty="0"/>
            </a:p>
            <a:p>
              <a:pPr defTabSz="514261">
                <a:lnSpc>
                  <a:spcPts val="1125"/>
                </a:lnSpc>
              </a:pPr>
              <a:endParaRPr lang="en-GB" sz="1100" dirty="0"/>
            </a:p>
          </p:txBody>
        </p:sp>
      </p:grpSp>
    </p:spTree>
    <p:extLst>
      <p:ext uri="{BB962C8B-B14F-4D97-AF65-F5344CB8AC3E}">
        <p14:creationId xmlns:p14="http://schemas.microsoft.com/office/powerpoint/2010/main" val="12842885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xmlns="" id="{C40039B0-FD5B-6942-8BB7-74236619F66E}"/>
              </a:ext>
            </a:extLst>
          </p:cNvPr>
          <p:cNvSpPr txBox="1"/>
          <p:nvPr/>
        </p:nvSpPr>
        <p:spPr>
          <a:xfrm>
            <a:off x="561009" y="742950"/>
            <a:ext cx="8171949" cy="402674"/>
          </a:xfrm>
          <a:prstGeom prst="rect">
            <a:avLst/>
          </a:prstGeom>
          <a:noFill/>
        </p:spPr>
        <p:txBody>
          <a:bodyPr wrap="square" lIns="68580" tIns="34290" rIns="68580" bIns="34290" rtlCol="0">
            <a:spAutoFit/>
          </a:bodyPr>
          <a:lstStyle/>
          <a:p>
            <a:pPr algn="ctr">
              <a:lnSpc>
                <a:spcPts val="2550"/>
              </a:lnSpc>
            </a:pPr>
            <a:r>
              <a:rPr lang="en-GB" sz="2700" dirty="0">
                <a:solidFill>
                  <a:schemeClr val="bg1"/>
                </a:solidFill>
              </a:rPr>
              <a:t>How to access data sets</a:t>
            </a:r>
            <a:endParaRPr lang="en-GB" sz="2700" dirty="0">
              <a:solidFill>
                <a:schemeClr val="bg1"/>
              </a:solidFill>
              <a:cs typeface="Arial" panose="020B0604020202020204" pitchFamily="34" charset="0"/>
            </a:endParaRPr>
          </a:p>
        </p:txBody>
      </p:sp>
      <p:grpSp>
        <p:nvGrpSpPr>
          <p:cNvPr id="3" name="Group 2">
            <a:extLst>
              <a:ext uri="{FF2B5EF4-FFF2-40B4-BE49-F238E27FC236}">
                <a16:creationId xmlns:a16="http://schemas.microsoft.com/office/drawing/2014/main" xmlns="" id="{3F93E351-81C1-8E4C-BB9A-A73273FCA6D9}"/>
              </a:ext>
            </a:extLst>
          </p:cNvPr>
          <p:cNvGrpSpPr/>
          <p:nvPr/>
        </p:nvGrpSpPr>
        <p:grpSpPr>
          <a:xfrm>
            <a:off x="1989530" y="1252078"/>
            <a:ext cx="1657827" cy="1532884"/>
            <a:chOff x="2710860" y="1938837"/>
            <a:chExt cx="2210436" cy="2043845"/>
          </a:xfrm>
        </p:grpSpPr>
        <p:sp>
          <p:nvSpPr>
            <p:cNvPr id="2" name="Rectangle 1">
              <a:extLst>
                <a:ext uri="{FF2B5EF4-FFF2-40B4-BE49-F238E27FC236}">
                  <a16:creationId xmlns:a16="http://schemas.microsoft.com/office/drawing/2014/main" xmlns="" id="{7B1802A3-938C-B84F-BF9F-48669981D463}"/>
                </a:ext>
              </a:extLst>
            </p:cNvPr>
            <p:cNvSpPr/>
            <p:nvPr/>
          </p:nvSpPr>
          <p:spPr>
            <a:xfrm>
              <a:off x="2886155" y="2105750"/>
              <a:ext cx="1877011" cy="1354217"/>
            </a:xfrm>
            <a:prstGeom prst="rect">
              <a:avLst/>
            </a:prstGeom>
          </p:spPr>
          <p:txBody>
            <a:bodyPr wrap="none">
              <a:spAutoFit/>
            </a:bodyPr>
            <a:lstStyle/>
            <a:p>
              <a:pPr algn="ctr">
                <a:lnSpc>
                  <a:spcPts val="2400"/>
                </a:lnSpc>
              </a:pPr>
              <a:r>
                <a:rPr lang="en-GB" sz="2400" dirty="0">
                  <a:solidFill>
                    <a:schemeClr val="bg1"/>
                  </a:solidFill>
                </a:rPr>
                <a:t>Individual</a:t>
              </a:r>
              <a:r>
                <a:t/>
              </a:r>
              <a:br/>
              <a:r>
                <a:rPr lang="en-GB" sz="2400" dirty="0">
                  <a:solidFill>
                    <a:schemeClr val="bg1"/>
                  </a:solidFill>
                </a:rPr>
                <a:t>level</a:t>
              </a:r>
              <a:r>
                <a:t/>
              </a:r>
              <a:br/>
              <a:r>
                <a:rPr lang="en-GB" sz="2400" dirty="0">
                  <a:solidFill>
                    <a:schemeClr val="bg1"/>
                  </a:solidFill>
                </a:rPr>
                <a:t>data</a:t>
              </a:r>
            </a:p>
          </p:txBody>
        </p:sp>
        <p:sp>
          <p:nvSpPr>
            <p:cNvPr id="27" name="Freeform 5">
              <a:extLst>
                <a:ext uri="{FF2B5EF4-FFF2-40B4-BE49-F238E27FC236}">
                  <a16:creationId xmlns:a16="http://schemas.microsoft.com/office/drawing/2014/main" xmlns="" id="{410C61CF-F05C-694F-9237-2C3F7609638A}"/>
                </a:ext>
              </a:extLst>
            </p:cNvPr>
            <p:cNvSpPr>
              <a:spLocks/>
            </p:cNvSpPr>
            <p:nvPr/>
          </p:nvSpPr>
          <p:spPr bwMode="gray">
            <a:xfrm rot="5400000">
              <a:off x="2794155" y="1855542"/>
              <a:ext cx="2043845" cy="2210436"/>
            </a:xfrm>
            <a:custGeom>
              <a:avLst/>
              <a:gdLst>
                <a:gd name="T0" fmla="*/ 6638 w 7243"/>
                <a:gd name="T1" fmla="*/ 3161 h 7827"/>
                <a:gd name="T2" fmla="*/ 6530 w 7243"/>
                <a:gd name="T3" fmla="*/ 3161 h 7827"/>
                <a:gd name="T4" fmla="*/ 6530 w 7243"/>
                <a:gd name="T5" fmla="*/ 3269 h 7827"/>
                <a:gd name="T6" fmla="*/ 6963 w 7243"/>
                <a:gd name="T7" fmla="*/ 3702 h 7827"/>
                <a:gd name="T8" fmla="*/ 6018 w 7243"/>
                <a:gd name="T9" fmla="*/ 3702 h 7827"/>
                <a:gd name="T10" fmla="*/ 5623 w 7243"/>
                <a:gd name="T11" fmla="*/ 4097 h 7827"/>
                <a:gd name="T12" fmla="*/ 5623 w 7243"/>
                <a:gd name="T13" fmla="*/ 6957 h 7827"/>
                <a:gd name="T14" fmla="*/ 4906 w 7243"/>
                <a:gd name="T15" fmla="*/ 7674 h 7827"/>
                <a:gd name="T16" fmla="*/ 870 w 7243"/>
                <a:gd name="T17" fmla="*/ 7674 h 7827"/>
                <a:gd name="T18" fmla="*/ 154 w 7243"/>
                <a:gd name="T19" fmla="*/ 6957 h 7827"/>
                <a:gd name="T20" fmla="*/ 154 w 7243"/>
                <a:gd name="T21" fmla="*/ 870 h 7827"/>
                <a:gd name="T22" fmla="*/ 870 w 7243"/>
                <a:gd name="T23" fmla="*/ 154 h 7827"/>
                <a:gd name="T24" fmla="*/ 4906 w 7243"/>
                <a:gd name="T25" fmla="*/ 154 h 7827"/>
                <a:gd name="T26" fmla="*/ 5623 w 7243"/>
                <a:gd name="T27" fmla="*/ 870 h 7827"/>
                <a:gd name="T28" fmla="*/ 5623 w 7243"/>
                <a:gd name="T29" fmla="*/ 3404 h 7827"/>
                <a:gd name="T30" fmla="*/ 5700 w 7243"/>
                <a:gd name="T31" fmla="*/ 3481 h 7827"/>
                <a:gd name="T32" fmla="*/ 5777 w 7243"/>
                <a:gd name="T33" fmla="*/ 3404 h 7827"/>
                <a:gd name="T34" fmla="*/ 5777 w 7243"/>
                <a:gd name="T35" fmla="*/ 870 h 7827"/>
                <a:gd name="T36" fmla="*/ 4906 w 7243"/>
                <a:gd name="T37" fmla="*/ 0 h 7827"/>
                <a:gd name="T38" fmla="*/ 870 w 7243"/>
                <a:gd name="T39" fmla="*/ 0 h 7827"/>
                <a:gd name="T40" fmla="*/ 0 w 7243"/>
                <a:gd name="T41" fmla="*/ 870 h 7827"/>
                <a:gd name="T42" fmla="*/ 0 w 7243"/>
                <a:gd name="T43" fmla="*/ 6957 h 7827"/>
                <a:gd name="T44" fmla="*/ 870 w 7243"/>
                <a:gd name="T45" fmla="*/ 7827 h 7827"/>
                <a:gd name="T46" fmla="*/ 4906 w 7243"/>
                <a:gd name="T47" fmla="*/ 7827 h 7827"/>
                <a:gd name="T48" fmla="*/ 5777 w 7243"/>
                <a:gd name="T49" fmla="*/ 6957 h 7827"/>
                <a:gd name="T50" fmla="*/ 5777 w 7243"/>
                <a:gd name="T51" fmla="*/ 4097 h 7827"/>
                <a:gd name="T52" fmla="*/ 6018 w 7243"/>
                <a:gd name="T53" fmla="*/ 3856 h 7827"/>
                <a:gd name="T54" fmla="*/ 6935 w 7243"/>
                <a:gd name="T55" fmla="*/ 3856 h 7827"/>
                <a:gd name="T56" fmla="*/ 6530 w 7243"/>
                <a:gd name="T57" fmla="*/ 4261 h 7827"/>
                <a:gd name="T58" fmla="*/ 6530 w 7243"/>
                <a:gd name="T59" fmla="*/ 4370 h 7827"/>
                <a:gd name="T60" fmla="*/ 6584 w 7243"/>
                <a:gd name="T61" fmla="*/ 4392 h 7827"/>
                <a:gd name="T62" fmla="*/ 6638 w 7243"/>
                <a:gd name="T63" fmla="*/ 4370 h 7827"/>
                <a:gd name="T64" fmla="*/ 7243 w 7243"/>
                <a:gd name="T65" fmla="*/ 3765 h 7827"/>
                <a:gd name="T66" fmla="*/ 6638 w 7243"/>
                <a:gd name="T67" fmla="*/ 3161 h 7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3" h="7827">
                  <a:moveTo>
                    <a:pt x="6638" y="3161"/>
                  </a:moveTo>
                  <a:cubicBezTo>
                    <a:pt x="6608" y="3131"/>
                    <a:pt x="6560" y="3131"/>
                    <a:pt x="6530" y="3161"/>
                  </a:cubicBezTo>
                  <a:cubicBezTo>
                    <a:pt x="6500" y="3191"/>
                    <a:pt x="6500" y="3239"/>
                    <a:pt x="6530" y="3269"/>
                  </a:cubicBezTo>
                  <a:lnTo>
                    <a:pt x="6963" y="3702"/>
                  </a:lnTo>
                  <a:lnTo>
                    <a:pt x="6018" y="3702"/>
                  </a:lnTo>
                  <a:cubicBezTo>
                    <a:pt x="5800" y="3702"/>
                    <a:pt x="5623" y="3879"/>
                    <a:pt x="5623" y="4097"/>
                  </a:cubicBezTo>
                  <a:lnTo>
                    <a:pt x="5623" y="6957"/>
                  </a:lnTo>
                  <a:cubicBezTo>
                    <a:pt x="5623" y="7352"/>
                    <a:pt x="5302" y="7674"/>
                    <a:pt x="4906" y="7674"/>
                  </a:cubicBezTo>
                  <a:lnTo>
                    <a:pt x="870" y="7674"/>
                  </a:lnTo>
                  <a:cubicBezTo>
                    <a:pt x="475" y="7674"/>
                    <a:pt x="154" y="7352"/>
                    <a:pt x="154" y="6957"/>
                  </a:cubicBezTo>
                  <a:lnTo>
                    <a:pt x="154" y="870"/>
                  </a:lnTo>
                  <a:cubicBezTo>
                    <a:pt x="154" y="475"/>
                    <a:pt x="475" y="154"/>
                    <a:pt x="870" y="154"/>
                  </a:cubicBezTo>
                  <a:lnTo>
                    <a:pt x="4906" y="154"/>
                  </a:lnTo>
                  <a:cubicBezTo>
                    <a:pt x="5302" y="154"/>
                    <a:pt x="5623" y="475"/>
                    <a:pt x="5623" y="870"/>
                  </a:cubicBezTo>
                  <a:lnTo>
                    <a:pt x="5623" y="3404"/>
                  </a:lnTo>
                  <a:cubicBezTo>
                    <a:pt x="5623" y="3447"/>
                    <a:pt x="5657" y="3481"/>
                    <a:pt x="5700" y="3481"/>
                  </a:cubicBezTo>
                  <a:cubicBezTo>
                    <a:pt x="5742" y="3481"/>
                    <a:pt x="5777" y="3447"/>
                    <a:pt x="5777" y="3404"/>
                  </a:cubicBezTo>
                  <a:lnTo>
                    <a:pt x="5777" y="870"/>
                  </a:lnTo>
                  <a:cubicBezTo>
                    <a:pt x="5777" y="390"/>
                    <a:pt x="5386" y="0"/>
                    <a:pt x="4906" y="0"/>
                  </a:cubicBezTo>
                  <a:lnTo>
                    <a:pt x="870" y="0"/>
                  </a:lnTo>
                  <a:cubicBezTo>
                    <a:pt x="390" y="0"/>
                    <a:pt x="0" y="390"/>
                    <a:pt x="0" y="870"/>
                  </a:cubicBezTo>
                  <a:lnTo>
                    <a:pt x="0" y="6957"/>
                  </a:lnTo>
                  <a:cubicBezTo>
                    <a:pt x="0" y="7437"/>
                    <a:pt x="390" y="7827"/>
                    <a:pt x="870" y="7827"/>
                  </a:cubicBezTo>
                  <a:lnTo>
                    <a:pt x="4906" y="7827"/>
                  </a:lnTo>
                  <a:cubicBezTo>
                    <a:pt x="5386" y="7827"/>
                    <a:pt x="5777" y="7437"/>
                    <a:pt x="5777" y="6957"/>
                  </a:cubicBezTo>
                  <a:lnTo>
                    <a:pt x="5777" y="4097"/>
                  </a:lnTo>
                  <a:cubicBezTo>
                    <a:pt x="5777" y="3964"/>
                    <a:pt x="5885" y="3856"/>
                    <a:pt x="6018" y="3856"/>
                  </a:cubicBezTo>
                  <a:lnTo>
                    <a:pt x="6935" y="3856"/>
                  </a:lnTo>
                  <a:lnTo>
                    <a:pt x="6530" y="4261"/>
                  </a:lnTo>
                  <a:cubicBezTo>
                    <a:pt x="6500" y="4291"/>
                    <a:pt x="6500" y="4340"/>
                    <a:pt x="6530" y="4370"/>
                  </a:cubicBezTo>
                  <a:cubicBezTo>
                    <a:pt x="6545" y="4385"/>
                    <a:pt x="6564" y="4392"/>
                    <a:pt x="6584" y="4392"/>
                  </a:cubicBezTo>
                  <a:cubicBezTo>
                    <a:pt x="6604" y="4392"/>
                    <a:pt x="6623" y="4385"/>
                    <a:pt x="6638" y="4370"/>
                  </a:cubicBezTo>
                  <a:lnTo>
                    <a:pt x="7243" y="3765"/>
                  </a:lnTo>
                  <a:lnTo>
                    <a:pt x="6638" y="3161"/>
                  </a:lnTo>
                  <a:close/>
                </a:path>
              </a:pathLst>
            </a:custGeom>
            <a:solidFill>
              <a:srgbClr val="FFED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9" name="Sisällön paikkamerkki 2">
            <a:extLst>
              <a:ext uri="{FF2B5EF4-FFF2-40B4-BE49-F238E27FC236}">
                <a16:creationId xmlns:a16="http://schemas.microsoft.com/office/drawing/2014/main" xmlns="" id="{6AF49366-74C7-A446-A20B-FB96E1891413}"/>
              </a:ext>
            </a:extLst>
          </p:cNvPr>
          <p:cNvSpPr>
            <a:spLocks noGrp="1"/>
          </p:cNvSpPr>
          <p:nvPr>
            <p:ph idx="1"/>
          </p:nvPr>
        </p:nvSpPr>
        <p:spPr>
          <a:xfrm>
            <a:off x="642185" y="2958312"/>
            <a:ext cx="4558249" cy="1340482"/>
          </a:xfrm>
        </p:spPr>
        <p:txBody>
          <a:bodyPr/>
          <a:lstStyle/>
          <a:p>
            <a:pPr>
              <a:spcBef>
                <a:spcPts val="600"/>
              </a:spcBef>
              <a:buClr>
                <a:srgbClr val="FFED00"/>
              </a:buClr>
              <a:buSzPct val="150000"/>
              <a:buFont typeface="Wingdings" panose="05000000000000000000" pitchFamily="2" charset="2"/>
              <a:buChar char="§"/>
            </a:pPr>
            <a:r>
              <a:rPr lang="en-GB" sz="1700" dirty="0"/>
              <a:t>Direct identifying data removed</a:t>
            </a:r>
          </a:p>
          <a:p>
            <a:pPr>
              <a:spcBef>
                <a:spcPts val="600"/>
              </a:spcBef>
              <a:buClr>
                <a:srgbClr val="FFED00"/>
              </a:buClr>
              <a:buSzPct val="150000"/>
              <a:buFont typeface="Wingdings" panose="05000000000000000000" pitchFamily="2" charset="2"/>
              <a:buChar char="§"/>
            </a:pPr>
            <a:r>
              <a:rPr lang="en-GB" sz="1700" dirty="0"/>
              <a:t>Available in a remote access environment for a set period</a:t>
            </a:r>
          </a:p>
          <a:p>
            <a:pPr>
              <a:spcBef>
                <a:spcPts val="600"/>
              </a:spcBef>
              <a:buClr>
                <a:srgbClr val="FFED00"/>
              </a:buClr>
              <a:buSzPct val="150000"/>
              <a:buFont typeface="Wingdings" panose="05000000000000000000" pitchFamily="2" charset="2"/>
              <a:buChar char="§"/>
            </a:pPr>
            <a:r>
              <a:rPr lang="en-GB" sz="1700" dirty="0"/>
              <a:t>For purposes specified in the Act, </a:t>
            </a:r>
            <a:r>
              <a:rPr lang="en-GB" sz="1700" u="sng" dirty="0"/>
              <a:t>excluding</a:t>
            </a:r>
            <a:r>
              <a:rPr lang="en-GB" sz="1700" dirty="0"/>
              <a:t> development and innovation</a:t>
            </a:r>
          </a:p>
        </p:txBody>
      </p:sp>
      <p:sp>
        <p:nvSpPr>
          <p:cNvPr id="30" name="Sisällön paikkamerkki 2">
            <a:extLst>
              <a:ext uri="{FF2B5EF4-FFF2-40B4-BE49-F238E27FC236}">
                <a16:creationId xmlns:a16="http://schemas.microsoft.com/office/drawing/2014/main" xmlns="" id="{650C83BF-C8C9-AF43-8556-189B0F0D08E8}"/>
              </a:ext>
            </a:extLst>
          </p:cNvPr>
          <p:cNvSpPr txBox="1">
            <a:spLocks/>
          </p:cNvSpPr>
          <p:nvPr/>
        </p:nvSpPr>
        <p:spPr>
          <a:xfrm>
            <a:off x="5200434" y="2958311"/>
            <a:ext cx="3638766" cy="820455"/>
          </a:xfrm>
          <a:prstGeom prst="rect">
            <a:avLst/>
          </a:prstGeom>
        </p:spPr>
        <p:txBody>
          <a:bodyPr vert="horz" lIns="0" tIns="0" rIns="0" bIns="0" rtlCol="0">
            <a:noAutofit/>
          </a:bodyPr>
          <a:lstStyle>
            <a:lvl1pPr marL="358775" indent="-358775" algn="l" defTabSz="914400" rtl="0" eaLnBrk="1" latinLnBrk="0" hangingPunct="1">
              <a:lnSpc>
                <a:spcPct val="90000"/>
              </a:lnSpc>
              <a:spcBef>
                <a:spcPts val="1600"/>
              </a:spcBef>
              <a:buClr>
                <a:schemeClr val="tx2"/>
              </a:buClr>
              <a:buFont typeface="Wingdings" panose="05000000000000000000" pitchFamily="2" charset="2"/>
              <a:buChar char=""/>
              <a:defRPr sz="2400" kern="1200">
                <a:solidFill>
                  <a:schemeClr val="bg1"/>
                </a:solidFill>
                <a:latin typeface="+mn-lt"/>
                <a:ea typeface="+mn-ea"/>
                <a:cs typeface="+mn-cs"/>
              </a:defRPr>
            </a:lvl1pPr>
            <a:lvl2pPr marL="717550" indent="-358775" algn="l" defTabSz="914400" rtl="0" eaLnBrk="1" latinLnBrk="0" hangingPunct="1">
              <a:lnSpc>
                <a:spcPct val="90000"/>
              </a:lnSpc>
              <a:spcBef>
                <a:spcPts val="800"/>
              </a:spcBef>
              <a:buClr>
                <a:schemeClr val="tx1"/>
              </a:buClr>
              <a:buFont typeface="System Font Regular"/>
              <a:buChar char="‒"/>
              <a:tabLst/>
              <a:defRPr sz="2400" kern="1200">
                <a:solidFill>
                  <a:schemeClr val="bg1"/>
                </a:solidFill>
                <a:latin typeface="+mn-lt"/>
                <a:ea typeface="+mn-ea"/>
                <a:cs typeface="+mn-cs"/>
              </a:defRPr>
            </a:lvl2pPr>
            <a:lvl3pPr marL="1066800" indent="-349250"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3pPr>
            <a:lvl4pPr marL="1425575" indent="-358775"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4pPr>
            <a:lvl5pPr marL="1784350" indent="-358775"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83D0F5"/>
              </a:buClr>
            </a:pPr>
            <a:r>
              <a:rPr lang="en-GB" sz="1700" dirty="0"/>
              <a:t>Free use for the purposes </a:t>
            </a:r>
            <a:br>
              <a:rPr lang="en-GB" sz="1700" dirty="0"/>
            </a:br>
            <a:r>
              <a:rPr lang="en-GB" sz="1700" dirty="0"/>
              <a:t>specified in the Act</a:t>
            </a:r>
          </a:p>
          <a:p>
            <a:pPr>
              <a:spcBef>
                <a:spcPts val="600"/>
              </a:spcBef>
              <a:buClr>
                <a:schemeClr val="bg2"/>
              </a:buClr>
            </a:pPr>
            <a:endParaRPr lang="en-GB" sz="1700" dirty="0"/>
          </a:p>
        </p:txBody>
      </p:sp>
      <p:grpSp>
        <p:nvGrpSpPr>
          <p:cNvPr id="6" name="Group 5">
            <a:extLst>
              <a:ext uri="{FF2B5EF4-FFF2-40B4-BE49-F238E27FC236}">
                <a16:creationId xmlns:a16="http://schemas.microsoft.com/office/drawing/2014/main" xmlns="" id="{F936B27B-2EA6-A340-8E1A-974C663276A7}"/>
              </a:ext>
            </a:extLst>
          </p:cNvPr>
          <p:cNvGrpSpPr/>
          <p:nvPr/>
        </p:nvGrpSpPr>
        <p:grpSpPr>
          <a:xfrm>
            <a:off x="974231" y="4546313"/>
            <a:ext cx="6993353" cy="457955"/>
            <a:chOff x="1298975" y="6061750"/>
            <a:chExt cx="9324470" cy="610607"/>
          </a:xfrm>
        </p:grpSpPr>
        <p:sp>
          <p:nvSpPr>
            <p:cNvPr id="5" name="TextBox 4">
              <a:extLst>
                <a:ext uri="{FF2B5EF4-FFF2-40B4-BE49-F238E27FC236}">
                  <a16:creationId xmlns:a16="http://schemas.microsoft.com/office/drawing/2014/main" xmlns="" id="{50113CC7-B6D1-A24B-B5B1-FED1F6167212}"/>
                </a:ext>
              </a:extLst>
            </p:cNvPr>
            <p:cNvSpPr txBox="1"/>
            <p:nvPr/>
          </p:nvSpPr>
          <p:spPr>
            <a:xfrm>
              <a:off x="2007346" y="6172206"/>
              <a:ext cx="8616099" cy="471923"/>
            </a:xfrm>
            <a:prstGeom prst="rect">
              <a:avLst/>
            </a:prstGeom>
            <a:noFill/>
          </p:spPr>
          <p:txBody>
            <a:bodyPr wrap="square" rtlCol="0">
              <a:spAutoFit/>
            </a:bodyPr>
            <a:lstStyle/>
            <a:p>
              <a:r>
                <a:rPr lang="en-GB" sz="1700" dirty="0">
                  <a:solidFill>
                    <a:schemeClr val="accent5"/>
                  </a:solidFill>
                </a:rPr>
                <a:t>A data utilisation plan is always required to access data sets</a:t>
              </a:r>
            </a:p>
          </p:txBody>
        </p:sp>
        <p:grpSp>
          <p:nvGrpSpPr>
            <p:cNvPr id="10" name="Graphic 8" descr="Circle with right arrow">
              <a:extLst>
                <a:ext uri="{FF2B5EF4-FFF2-40B4-BE49-F238E27FC236}">
                  <a16:creationId xmlns:a16="http://schemas.microsoft.com/office/drawing/2014/main" xmlns="" id="{DF11E10F-966B-0344-852E-BD90490C5A1F}"/>
                </a:ext>
              </a:extLst>
            </p:cNvPr>
            <p:cNvGrpSpPr/>
            <p:nvPr/>
          </p:nvGrpSpPr>
          <p:grpSpPr>
            <a:xfrm flipH="1">
              <a:off x="1298975" y="6061750"/>
              <a:ext cx="610607" cy="610607"/>
              <a:chOff x="5638800" y="2971800"/>
              <a:chExt cx="914400" cy="914400"/>
            </a:xfrm>
            <a:solidFill>
              <a:schemeClr val="accent5"/>
            </a:solidFill>
          </p:grpSpPr>
          <p:sp>
            <p:nvSpPr>
              <p:cNvPr id="11" name="Freeform 10">
                <a:extLst>
                  <a:ext uri="{FF2B5EF4-FFF2-40B4-BE49-F238E27FC236}">
                    <a16:creationId xmlns:a16="http://schemas.microsoft.com/office/drawing/2014/main" xmlns="" id="{3F124D9A-06E2-FE49-AD51-50097EC98C5A}"/>
                  </a:ext>
                </a:extLst>
              </p:cNvPr>
              <p:cNvSpPr/>
              <p:nvPr/>
            </p:nvSpPr>
            <p:spPr>
              <a:xfrm>
                <a:off x="5876950" y="3267788"/>
                <a:ext cx="428625" cy="314325"/>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xmlns="" id="{72F9151A-44D9-CB4F-844C-D864F291568D}"/>
                  </a:ext>
                </a:extLst>
              </p:cNvPr>
              <p:cNvSpPr/>
              <p:nvPr/>
            </p:nvSpPr>
            <p:spPr>
              <a:xfrm>
                <a:off x="5734050"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GB"/>
              </a:p>
            </p:txBody>
          </p:sp>
        </p:grpSp>
      </p:grpSp>
      <p:grpSp>
        <p:nvGrpSpPr>
          <p:cNvPr id="4" name="Group 3">
            <a:extLst>
              <a:ext uri="{FF2B5EF4-FFF2-40B4-BE49-F238E27FC236}">
                <a16:creationId xmlns:a16="http://schemas.microsoft.com/office/drawing/2014/main" xmlns="" id="{F39E2DA7-1123-BE4E-A414-679BA4446A84}"/>
              </a:ext>
            </a:extLst>
          </p:cNvPr>
          <p:cNvGrpSpPr/>
          <p:nvPr/>
        </p:nvGrpSpPr>
        <p:grpSpPr>
          <a:xfrm>
            <a:off x="5114518" y="1252079"/>
            <a:ext cx="1657827" cy="1532884"/>
            <a:chOff x="6877511" y="1938838"/>
            <a:chExt cx="2210436" cy="2043845"/>
          </a:xfrm>
        </p:grpSpPr>
        <p:sp>
          <p:nvSpPr>
            <p:cNvPr id="25" name="Rectangle 24">
              <a:extLst>
                <a:ext uri="{FF2B5EF4-FFF2-40B4-BE49-F238E27FC236}">
                  <a16:creationId xmlns:a16="http://schemas.microsoft.com/office/drawing/2014/main" xmlns="" id="{9789745A-DE11-FD4A-A64D-FCAF4355268D}"/>
                </a:ext>
              </a:extLst>
            </p:cNvPr>
            <p:cNvSpPr/>
            <p:nvPr/>
          </p:nvSpPr>
          <p:spPr>
            <a:xfrm>
              <a:off x="7063736" y="2105749"/>
              <a:ext cx="1836571" cy="1354217"/>
            </a:xfrm>
            <a:prstGeom prst="rect">
              <a:avLst/>
            </a:prstGeom>
          </p:spPr>
          <p:txBody>
            <a:bodyPr wrap="none">
              <a:spAutoFit/>
            </a:bodyPr>
            <a:lstStyle/>
            <a:p>
              <a:pPr algn="ctr">
                <a:lnSpc>
                  <a:spcPts val="2400"/>
                </a:lnSpc>
              </a:pPr>
              <a:r>
                <a:rPr lang="en-GB" sz="2400" dirty="0">
                  <a:solidFill>
                    <a:schemeClr val="bg1"/>
                  </a:solidFill>
                </a:rPr>
                <a:t>Statistical</a:t>
              </a:r>
              <a:r>
                <a:t/>
              </a:r>
              <a:br/>
              <a:r>
                <a:rPr lang="en-GB" sz="2400" dirty="0">
                  <a:solidFill>
                    <a:schemeClr val="bg1"/>
                  </a:solidFill>
                </a:rPr>
                <a:t>level</a:t>
              </a:r>
              <a:r>
                <a:t/>
              </a:r>
              <a:br/>
              <a:r>
                <a:rPr lang="en-GB" sz="2400" dirty="0">
                  <a:solidFill>
                    <a:schemeClr val="bg1"/>
                  </a:solidFill>
                </a:rPr>
                <a:t>data</a:t>
              </a:r>
            </a:p>
          </p:txBody>
        </p:sp>
        <p:sp>
          <p:nvSpPr>
            <p:cNvPr id="36" name="Freeform 5">
              <a:extLst>
                <a:ext uri="{FF2B5EF4-FFF2-40B4-BE49-F238E27FC236}">
                  <a16:creationId xmlns:a16="http://schemas.microsoft.com/office/drawing/2014/main" xmlns="" id="{2740ECD9-C16A-C949-9E32-0C19F003D82F}"/>
                </a:ext>
              </a:extLst>
            </p:cNvPr>
            <p:cNvSpPr>
              <a:spLocks/>
            </p:cNvSpPr>
            <p:nvPr/>
          </p:nvSpPr>
          <p:spPr bwMode="gray">
            <a:xfrm rot="5400000">
              <a:off x="6960806" y="1855543"/>
              <a:ext cx="2043845" cy="2210436"/>
            </a:xfrm>
            <a:custGeom>
              <a:avLst/>
              <a:gdLst>
                <a:gd name="T0" fmla="*/ 6638 w 7243"/>
                <a:gd name="T1" fmla="*/ 3161 h 7827"/>
                <a:gd name="T2" fmla="*/ 6530 w 7243"/>
                <a:gd name="T3" fmla="*/ 3161 h 7827"/>
                <a:gd name="T4" fmla="*/ 6530 w 7243"/>
                <a:gd name="T5" fmla="*/ 3269 h 7827"/>
                <a:gd name="T6" fmla="*/ 6963 w 7243"/>
                <a:gd name="T7" fmla="*/ 3702 h 7827"/>
                <a:gd name="T8" fmla="*/ 6018 w 7243"/>
                <a:gd name="T9" fmla="*/ 3702 h 7827"/>
                <a:gd name="T10" fmla="*/ 5623 w 7243"/>
                <a:gd name="T11" fmla="*/ 4097 h 7827"/>
                <a:gd name="T12" fmla="*/ 5623 w 7243"/>
                <a:gd name="T13" fmla="*/ 6957 h 7827"/>
                <a:gd name="T14" fmla="*/ 4906 w 7243"/>
                <a:gd name="T15" fmla="*/ 7674 h 7827"/>
                <a:gd name="T16" fmla="*/ 870 w 7243"/>
                <a:gd name="T17" fmla="*/ 7674 h 7827"/>
                <a:gd name="T18" fmla="*/ 154 w 7243"/>
                <a:gd name="T19" fmla="*/ 6957 h 7827"/>
                <a:gd name="T20" fmla="*/ 154 w 7243"/>
                <a:gd name="T21" fmla="*/ 870 h 7827"/>
                <a:gd name="T22" fmla="*/ 870 w 7243"/>
                <a:gd name="T23" fmla="*/ 154 h 7827"/>
                <a:gd name="T24" fmla="*/ 4906 w 7243"/>
                <a:gd name="T25" fmla="*/ 154 h 7827"/>
                <a:gd name="T26" fmla="*/ 5623 w 7243"/>
                <a:gd name="T27" fmla="*/ 870 h 7827"/>
                <a:gd name="T28" fmla="*/ 5623 w 7243"/>
                <a:gd name="T29" fmla="*/ 3404 h 7827"/>
                <a:gd name="T30" fmla="*/ 5700 w 7243"/>
                <a:gd name="T31" fmla="*/ 3481 h 7827"/>
                <a:gd name="T32" fmla="*/ 5777 w 7243"/>
                <a:gd name="T33" fmla="*/ 3404 h 7827"/>
                <a:gd name="T34" fmla="*/ 5777 w 7243"/>
                <a:gd name="T35" fmla="*/ 870 h 7827"/>
                <a:gd name="T36" fmla="*/ 4906 w 7243"/>
                <a:gd name="T37" fmla="*/ 0 h 7827"/>
                <a:gd name="T38" fmla="*/ 870 w 7243"/>
                <a:gd name="T39" fmla="*/ 0 h 7827"/>
                <a:gd name="T40" fmla="*/ 0 w 7243"/>
                <a:gd name="T41" fmla="*/ 870 h 7827"/>
                <a:gd name="T42" fmla="*/ 0 w 7243"/>
                <a:gd name="T43" fmla="*/ 6957 h 7827"/>
                <a:gd name="T44" fmla="*/ 870 w 7243"/>
                <a:gd name="T45" fmla="*/ 7827 h 7827"/>
                <a:gd name="T46" fmla="*/ 4906 w 7243"/>
                <a:gd name="T47" fmla="*/ 7827 h 7827"/>
                <a:gd name="T48" fmla="*/ 5777 w 7243"/>
                <a:gd name="T49" fmla="*/ 6957 h 7827"/>
                <a:gd name="T50" fmla="*/ 5777 w 7243"/>
                <a:gd name="T51" fmla="*/ 4097 h 7827"/>
                <a:gd name="T52" fmla="*/ 6018 w 7243"/>
                <a:gd name="T53" fmla="*/ 3856 h 7827"/>
                <a:gd name="T54" fmla="*/ 6935 w 7243"/>
                <a:gd name="T55" fmla="*/ 3856 h 7827"/>
                <a:gd name="T56" fmla="*/ 6530 w 7243"/>
                <a:gd name="T57" fmla="*/ 4261 h 7827"/>
                <a:gd name="T58" fmla="*/ 6530 w 7243"/>
                <a:gd name="T59" fmla="*/ 4370 h 7827"/>
                <a:gd name="T60" fmla="*/ 6584 w 7243"/>
                <a:gd name="T61" fmla="*/ 4392 h 7827"/>
                <a:gd name="T62" fmla="*/ 6638 w 7243"/>
                <a:gd name="T63" fmla="*/ 4370 h 7827"/>
                <a:gd name="T64" fmla="*/ 7243 w 7243"/>
                <a:gd name="T65" fmla="*/ 3765 h 7827"/>
                <a:gd name="T66" fmla="*/ 6638 w 7243"/>
                <a:gd name="T67" fmla="*/ 3161 h 7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3" h="7827">
                  <a:moveTo>
                    <a:pt x="6638" y="3161"/>
                  </a:moveTo>
                  <a:cubicBezTo>
                    <a:pt x="6608" y="3131"/>
                    <a:pt x="6560" y="3131"/>
                    <a:pt x="6530" y="3161"/>
                  </a:cubicBezTo>
                  <a:cubicBezTo>
                    <a:pt x="6500" y="3191"/>
                    <a:pt x="6500" y="3239"/>
                    <a:pt x="6530" y="3269"/>
                  </a:cubicBezTo>
                  <a:lnTo>
                    <a:pt x="6963" y="3702"/>
                  </a:lnTo>
                  <a:lnTo>
                    <a:pt x="6018" y="3702"/>
                  </a:lnTo>
                  <a:cubicBezTo>
                    <a:pt x="5800" y="3702"/>
                    <a:pt x="5623" y="3879"/>
                    <a:pt x="5623" y="4097"/>
                  </a:cubicBezTo>
                  <a:lnTo>
                    <a:pt x="5623" y="6957"/>
                  </a:lnTo>
                  <a:cubicBezTo>
                    <a:pt x="5623" y="7352"/>
                    <a:pt x="5302" y="7674"/>
                    <a:pt x="4906" y="7674"/>
                  </a:cubicBezTo>
                  <a:lnTo>
                    <a:pt x="870" y="7674"/>
                  </a:lnTo>
                  <a:cubicBezTo>
                    <a:pt x="475" y="7674"/>
                    <a:pt x="154" y="7352"/>
                    <a:pt x="154" y="6957"/>
                  </a:cubicBezTo>
                  <a:lnTo>
                    <a:pt x="154" y="870"/>
                  </a:lnTo>
                  <a:cubicBezTo>
                    <a:pt x="154" y="475"/>
                    <a:pt x="475" y="154"/>
                    <a:pt x="870" y="154"/>
                  </a:cubicBezTo>
                  <a:lnTo>
                    <a:pt x="4906" y="154"/>
                  </a:lnTo>
                  <a:cubicBezTo>
                    <a:pt x="5302" y="154"/>
                    <a:pt x="5623" y="475"/>
                    <a:pt x="5623" y="870"/>
                  </a:cubicBezTo>
                  <a:lnTo>
                    <a:pt x="5623" y="3404"/>
                  </a:lnTo>
                  <a:cubicBezTo>
                    <a:pt x="5623" y="3447"/>
                    <a:pt x="5657" y="3481"/>
                    <a:pt x="5700" y="3481"/>
                  </a:cubicBezTo>
                  <a:cubicBezTo>
                    <a:pt x="5742" y="3481"/>
                    <a:pt x="5777" y="3447"/>
                    <a:pt x="5777" y="3404"/>
                  </a:cubicBezTo>
                  <a:lnTo>
                    <a:pt x="5777" y="870"/>
                  </a:lnTo>
                  <a:cubicBezTo>
                    <a:pt x="5777" y="390"/>
                    <a:pt x="5386" y="0"/>
                    <a:pt x="4906" y="0"/>
                  </a:cubicBezTo>
                  <a:lnTo>
                    <a:pt x="870" y="0"/>
                  </a:lnTo>
                  <a:cubicBezTo>
                    <a:pt x="390" y="0"/>
                    <a:pt x="0" y="390"/>
                    <a:pt x="0" y="870"/>
                  </a:cubicBezTo>
                  <a:lnTo>
                    <a:pt x="0" y="6957"/>
                  </a:lnTo>
                  <a:cubicBezTo>
                    <a:pt x="0" y="7437"/>
                    <a:pt x="390" y="7827"/>
                    <a:pt x="870" y="7827"/>
                  </a:cubicBezTo>
                  <a:lnTo>
                    <a:pt x="4906" y="7827"/>
                  </a:lnTo>
                  <a:cubicBezTo>
                    <a:pt x="5386" y="7827"/>
                    <a:pt x="5777" y="7437"/>
                    <a:pt x="5777" y="6957"/>
                  </a:cubicBezTo>
                  <a:lnTo>
                    <a:pt x="5777" y="4097"/>
                  </a:lnTo>
                  <a:cubicBezTo>
                    <a:pt x="5777" y="3964"/>
                    <a:pt x="5885" y="3856"/>
                    <a:pt x="6018" y="3856"/>
                  </a:cubicBezTo>
                  <a:lnTo>
                    <a:pt x="6935" y="3856"/>
                  </a:lnTo>
                  <a:lnTo>
                    <a:pt x="6530" y="4261"/>
                  </a:lnTo>
                  <a:cubicBezTo>
                    <a:pt x="6500" y="4291"/>
                    <a:pt x="6500" y="4340"/>
                    <a:pt x="6530" y="4370"/>
                  </a:cubicBezTo>
                  <a:cubicBezTo>
                    <a:pt x="6545" y="4385"/>
                    <a:pt x="6564" y="4392"/>
                    <a:pt x="6584" y="4392"/>
                  </a:cubicBezTo>
                  <a:cubicBezTo>
                    <a:pt x="6604" y="4392"/>
                    <a:pt x="6623" y="4385"/>
                    <a:pt x="6638" y="4370"/>
                  </a:cubicBezTo>
                  <a:lnTo>
                    <a:pt x="7243" y="3765"/>
                  </a:lnTo>
                  <a:lnTo>
                    <a:pt x="6638" y="3161"/>
                  </a:lnTo>
                  <a:close/>
                </a:path>
              </a:pathLst>
            </a:custGeom>
            <a:solidFill>
              <a:schemeClr val="accent4"/>
            </a:solidFill>
            <a:ln>
              <a:solidFill>
                <a:srgbClr val="83D0F5"/>
              </a:solid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822704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49C8FEC-287A-4047-8A0D-C731F3A952D7}"/>
              </a:ext>
            </a:extLst>
          </p:cNvPr>
          <p:cNvGrpSpPr/>
          <p:nvPr/>
        </p:nvGrpSpPr>
        <p:grpSpPr>
          <a:xfrm>
            <a:off x="1103747" y="3415505"/>
            <a:ext cx="6853761" cy="540000"/>
            <a:chOff x="1471662" y="4554007"/>
            <a:chExt cx="9138348" cy="720000"/>
          </a:xfrm>
        </p:grpSpPr>
        <p:sp>
          <p:nvSpPr>
            <p:cNvPr id="14" name="Ellipsi 13"/>
            <p:cNvSpPr/>
            <p:nvPr/>
          </p:nvSpPr>
          <p:spPr>
            <a:xfrm>
              <a:off x="1471662" y="4554007"/>
              <a:ext cx="2880000" cy="720000"/>
            </a:xfrm>
            <a:prstGeom prst="rect">
              <a:avLst/>
            </a:prstGeom>
            <a:solidFill>
              <a:srgbClr val="BFD7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Social and health </a:t>
              </a:r>
              <a:br>
                <a:rPr lang="en-GB" sz="1300" dirty="0">
                  <a:solidFill>
                    <a:schemeClr val="tx1"/>
                  </a:solidFill>
                </a:rPr>
              </a:br>
              <a:r>
                <a:rPr lang="en-GB" sz="1300" dirty="0">
                  <a:solidFill>
                    <a:schemeClr val="tx1"/>
                  </a:solidFill>
                </a:rPr>
                <a:t>sector management</a:t>
              </a:r>
            </a:p>
          </p:txBody>
        </p:sp>
        <p:sp>
          <p:nvSpPr>
            <p:cNvPr id="16" name="Ellipsi 15"/>
            <p:cNvSpPr/>
            <p:nvPr/>
          </p:nvSpPr>
          <p:spPr>
            <a:xfrm>
              <a:off x="7730010" y="4554007"/>
              <a:ext cx="2880000" cy="720000"/>
            </a:xfrm>
            <a:prstGeom prst="rect">
              <a:avLst/>
            </a:prstGeom>
            <a:solidFill>
              <a:srgbClr val="BFD7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Social and health care</a:t>
              </a:r>
            </a:p>
            <a:p>
              <a:pPr algn="ctr">
                <a:lnSpc>
                  <a:spcPts val="1350"/>
                </a:lnSpc>
              </a:pPr>
              <a:r>
                <a:rPr lang="en-GB" sz="1300" dirty="0">
                  <a:solidFill>
                    <a:schemeClr val="tx1"/>
                  </a:solidFill>
                </a:rPr>
                <a:t>professionals</a:t>
              </a:r>
            </a:p>
          </p:txBody>
        </p:sp>
        <p:sp>
          <p:nvSpPr>
            <p:cNvPr id="18" name="Ellipsi 17"/>
            <p:cNvSpPr/>
            <p:nvPr/>
          </p:nvSpPr>
          <p:spPr>
            <a:xfrm>
              <a:off x="4571999" y="4554007"/>
              <a:ext cx="2880000" cy="720000"/>
            </a:xfrm>
            <a:prstGeom prst="rect">
              <a:avLst/>
            </a:prstGeom>
            <a:solidFill>
              <a:srgbClr val="BFD7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Social and health </a:t>
              </a:r>
              <a:br>
                <a:rPr lang="en-GB" sz="1300" dirty="0">
                  <a:solidFill>
                    <a:schemeClr val="tx1"/>
                  </a:solidFill>
                </a:rPr>
              </a:br>
              <a:r>
                <a:rPr lang="en-GB" sz="1300" dirty="0">
                  <a:solidFill>
                    <a:schemeClr val="tx1"/>
                  </a:solidFill>
                </a:rPr>
                <a:t>sector service providers</a:t>
              </a:r>
            </a:p>
          </p:txBody>
        </p:sp>
      </p:grpSp>
      <p:grpSp>
        <p:nvGrpSpPr>
          <p:cNvPr id="2" name="Group 1">
            <a:extLst>
              <a:ext uri="{FF2B5EF4-FFF2-40B4-BE49-F238E27FC236}">
                <a16:creationId xmlns:a16="http://schemas.microsoft.com/office/drawing/2014/main" xmlns="" id="{3E3566D5-D34E-FE44-B85B-D9D124EE447D}"/>
              </a:ext>
            </a:extLst>
          </p:cNvPr>
          <p:cNvGrpSpPr/>
          <p:nvPr/>
        </p:nvGrpSpPr>
        <p:grpSpPr>
          <a:xfrm>
            <a:off x="598451" y="4112984"/>
            <a:ext cx="7947099" cy="540000"/>
            <a:chOff x="797934" y="5483978"/>
            <a:chExt cx="10596132" cy="720000"/>
          </a:xfrm>
        </p:grpSpPr>
        <p:sp>
          <p:nvSpPr>
            <p:cNvPr id="12" name="Ellipsi 11"/>
            <p:cNvSpPr/>
            <p:nvPr/>
          </p:nvSpPr>
          <p:spPr>
            <a:xfrm>
              <a:off x="797934" y="5483978"/>
              <a:ext cx="1898605" cy="7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ysClr val="windowText" lastClr="000000"/>
                  </a:solidFill>
                </a:rPr>
                <a:t>ICT companies</a:t>
              </a:r>
            </a:p>
          </p:txBody>
        </p:sp>
        <p:sp>
          <p:nvSpPr>
            <p:cNvPr id="13" name="Ellipsi 12"/>
            <p:cNvSpPr/>
            <p:nvPr/>
          </p:nvSpPr>
          <p:spPr>
            <a:xfrm>
              <a:off x="7387993" y="5483978"/>
              <a:ext cx="1898605" cy="7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Pharmaceutical companies</a:t>
              </a:r>
            </a:p>
          </p:txBody>
        </p:sp>
        <p:sp>
          <p:nvSpPr>
            <p:cNvPr id="15" name="Ellipsi 14"/>
            <p:cNvSpPr/>
            <p:nvPr/>
          </p:nvSpPr>
          <p:spPr>
            <a:xfrm>
              <a:off x="2911662" y="5483978"/>
              <a:ext cx="1898605" cy="7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Startups</a:t>
              </a:r>
            </a:p>
          </p:txBody>
        </p:sp>
        <p:sp>
          <p:nvSpPr>
            <p:cNvPr id="17" name="Ellipsi 16"/>
            <p:cNvSpPr/>
            <p:nvPr/>
          </p:nvSpPr>
          <p:spPr>
            <a:xfrm>
              <a:off x="9495461" y="5483978"/>
              <a:ext cx="1898605" cy="7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Development</a:t>
              </a:r>
              <a:r>
                <a:t/>
              </a:r>
              <a:br/>
              <a:r>
                <a:rPr lang="en-GB" sz="1300" dirty="0">
                  <a:solidFill>
                    <a:schemeClr val="tx1"/>
                  </a:solidFill>
                </a:rPr>
                <a:t>organisations</a:t>
              </a:r>
            </a:p>
          </p:txBody>
        </p:sp>
        <p:sp>
          <p:nvSpPr>
            <p:cNvPr id="22" name="Ellipsi 21"/>
            <p:cNvSpPr/>
            <p:nvPr/>
          </p:nvSpPr>
          <p:spPr>
            <a:xfrm>
              <a:off x="5019130" y="5483978"/>
              <a:ext cx="2160000" cy="720000"/>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sz="1300" dirty="0">
                  <a:solidFill>
                    <a:schemeClr val="tx1"/>
                  </a:solidFill>
                </a:rPr>
                <a:t>Research institutes</a:t>
              </a:r>
              <a:r>
                <a:t/>
              </a:r>
              <a:br/>
              <a:r>
                <a:rPr lang="en-GB" sz="1300" dirty="0">
                  <a:solidFill>
                    <a:schemeClr val="tx1"/>
                  </a:solidFill>
                </a:rPr>
                <a:t>and universities</a:t>
              </a:r>
            </a:p>
          </p:txBody>
        </p:sp>
      </p:grpSp>
      <p:grpSp>
        <p:nvGrpSpPr>
          <p:cNvPr id="4" name="Group 3">
            <a:extLst>
              <a:ext uri="{FF2B5EF4-FFF2-40B4-BE49-F238E27FC236}">
                <a16:creationId xmlns:a16="http://schemas.microsoft.com/office/drawing/2014/main" xmlns="" id="{98704FDE-4ACC-BA47-B917-067405D81883}"/>
              </a:ext>
            </a:extLst>
          </p:cNvPr>
          <p:cNvGrpSpPr/>
          <p:nvPr/>
        </p:nvGrpSpPr>
        <p:grpSpPr>
          <a:xfrm>
            <a:off x="1914841" y="2733446"/>
            <a:ext cx="5340200" cy="540000"/>
            <a:chOff x="2553122" y="3644594"/>
            <a:chExt cx="7120266" cy="720000"/>
          </a:xfrm>
        </p:grpSpPr>
        <p:sp>
          <p:nvSpPr>
            <p:cNvPr id="6" name="Ellipsi 5"/>
            <p:cNvSpPr/>
            <p:nvPr/>
          </p:nvSpPr>
          <p:spPr>
            <a:xfrm>
              <a:off x="2553122" y="3644594"/>
              <a:ext cx="3447993" cy="720000"/>
            </a:xfrm>
            <a:prstGeom prst="rect">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dirty="0">
                  <a:solidFill>
                    <a:schemeClr val="tx1"/>
                  </a:solidFill>
                </a:rPr>
                <a:t>Social and health service</a:t>
              </a:r>
              <a:r>
                <a:rPr dirty="0">
                  <a:solidFill>
                    <a:schemeClr val="tx1"/>
                  </a:solidFill>
                </a:rPr>
                <a:t/>
              </a:r>
              <a:br>
                <a:rPr dirty="0">
                  <a:solidFill>
                    <a:schemeClr val="tx1"/>
                  </a:solidFill>
                </a:rPr>
              </a:br>
              <a:r>
                <a:rPr lang="en-GB" dirty="0">
                  <a:solidFill>
                    <a:schemeClr val="tx1"/>
                  </a:solidFill>
                </a:rPr>
                <a:t>clients, citizens</a:t>
              </a:r>
            </a:p>
          </p:txBody>
        </p:sp>
        <p:sp>
          <p:nvSpPr>
            <p:cNvPr id="19" name="Ellipsi 18"/>
            <p:cNvSpPr/>
            <p:nvPr/>
          </p:nvSpPr>
          <p:spPr>
            <a:xfrm>
              <a:off x="6225395" y="3644594"/>
              <a:ext cx="3447993" cy="720000"/>
            </a:xfrm>
            <a:prstGeom prst="rect">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en-GB" dirty="0">
                  <a:solidFill>
                    <a:schemeClr val="tx1"/>
                  </a:solidFill>
                </a:rPr>
                <a:t>Authorities steering social</a:t>
              </a:r>
              <a:br>
                <a:rPr lang="en-GB" dirty="0">
                  <a:solidFill>
                    <a:schemeClr val="tx1"/>
                  </a:solidFill>
                </a:rPr>
              </a:br>
              <a:r>
                <a:rPr lang="en-GB" dirty="0">
                  <a:solidFill>
                    <a:schemeClr val="tx1"/>
                  </a:solidFill>
                </a:rPr>
                <a:t>and health service activities</a:t>
              </a:r>
            </a:p>
          </p:txBody>
        </p:sp>
      </p:grpSp>
      <p:sp>
        <p:nvSpPr>
          <p:cNvPr id="35" name="TextBox 34">
            <a:extLst>
              <a:ext uri="{FF2B5EF4-FFF2-40B4-BE49-F238E27FC236}">
                <a16:creationId xmlns:a16="http://schemas.microsoft.com/office/drawing/2014/main" xmlns="" id="{C40039B0-FD5B-6942-8BB7-74236619F66E}"/>
              </a:ext>
            </a:extLst>
          </p:cNvPr>
          <p:cNvSpPr txBox="1"/>
          <p:nvPr/>
        </p:nvSpPr>
        <p:spPr>
          <a:xfrm>
            <a:off x="486026" y="945000"/>
            <a:ext cx="8171949" cy="402674"/>
          </a:xfrm>
          <a:prstGeom prst="rect">
            <a:avLst/>
          </a:prstGeom>
          <a:noFill/>
        </p:spPr>
        <p:txBody>
          <a:bodyPr wrap="square" lIns="68580" tIns="34290" rIns="68580" bIns="34290" rtlCol="0">
            <a:spAutoFit/>
          </a:bodyPr>
          <a:lstStyle/>
          <a:p>
            <a:pPr algn="ctr">
              <a:lnSpc>
                <a:spcPts val="2550"/>
              </a:lnSpc>
            </a:pPr>
            <a:r>
              <a:rPr lang="en-GB" sz="2300" dirty="0">
                <a:solidFill>
                  <a:schemeClr val="bg1"/>
                </a:solidFill>
              </a:rPr>
              <a:t>Secondary use of data will benefit the entire society</a:t>
            </a:r>
          </a:p>
        </p:txBody>
      </p:sp>
      <p:grpSp>
        <p:nvGrpSpPr>
          <p:cNvPr id="7" name="Group 6">
            <a:extLst>
              <a:ext uri="{FF2B5EF4-FFF2-40B4-BE49-F238E27FC236}">
                <a16:creationId xmlns:a16="http://schemas.microsoft.com/office/drawing/2014/main" xmlns="" id="{3EA50CA8-6ABD-0844-BA3C-1461226A886E}"/>
              </a:ext>
            </a:extLst>
          </p:cNvPr>
          <p:cNvGrpSpPr/>
          <p:nvPr/>
        </p:nvGrpSpPr>
        <p:grpSpPr>
          <a:xfrm>
            <a:off x="419821" y="1409979"/>
            <a:ext cx="8280239" cy="3581515"/>
            <a:chOff x="559761" y="1879972"/>
            <a:chExt cx="11040318" cy="4775353"/>
          </a:xfrm>
        </p:grpSpPr>
        <p:sp>
          <p:nvSpPr>
            <p:cNvPr id="53" name="Freeform 52">
              <a:extLst>
                <a:ext uri="{FF2B5EF4-FFF2-40B4-BE49-F238E27FC236}">
                  <a16:creationId xmlns:a16="http://schemas.microsoft.com/office/drawing/2014/main" xmlns="" id="{2BAD82E7-799A-2F4D-A6BC-37DDE01359EC}"/>
                </a:ext>
              </a:extLst>
            </p:cNvPr>
            <p:cNvSpPr/>
            <p:nvPr/>
          </p:nvSpPr>
          <p:spPr>
            <a:xfrm>
              <a:off x="559761" y="2321333"/>
              <a:ext cx="11040318" cy="4333992"/>
            </a:xfrm>
            <a:custGeom>
              <a:avLst/>
              <a:gdLst>
                <a:gd name="connsiteX0" fmla="*/ 341978 w 11040318"/>
                <a:gd name="connsiteY0" fmla="*/ 0 h 4333992"/>
                <a:gd name="connsiteX1" fmla="*/ 2549919 w 11040318"/>
                <a:gd name="connsiteY1" fmla="*/ 0 h 4333992"/>
                <a:gd name="connsiteX2" fmla="*/ 3818038 w 11040318"/>
                <a:gd name="connsiteY2" fmla="*/ 0 h 4333992"/>
                <a:gd name="connsiteX3" fmla="*/ 4791314 w 11040318"/>
                <a:gd name="connsiteY3" fmla="*/ 0 h 4333992"/>
                <a:gd name="connsiteX4" fmla="*/ 6025979 w 11040318"/>
                <a:gd name="connsiteY4" fmla="*/ 0 h 4333992"/>
                <a:gd name="connsiteX5" fmla="*/ 7222280 w 11040318"/>
                <a:gd name="connsiteY5" fmla="*/ 0 h 4333992"/>
                <a:gd name="connsiteX6" fmla="*/ 8267374 w 11040318"/>
                <a:gd name="connsiteY6" fmla="*/ 0 h 4333992"/>
                <a:gd name="connsiteX7" fmla="*/ 10698340 w 11040318"/>
                <a:gd name="connsiteY7" fmla="*/ 0 h 4333992"/>
                <a:gd name="connsiteX8" fmla="*/ 11040318 w 11040318"/>
                <a:gd name="connsiteY8" fmla="*/ 341978 h 4333992"/>
                <a:gd name="connsiteX9" fmla="*/ 11040318 w 11040318"/>
                <a:gd name="connsiteY9" fmla="*/ 1602066 h 4333992"/>
                <a:gd name="connsiteX10" fmla="*/ 11040318 w 11040318"/>
                <a:gd name="connsiteY10" fmla="*/ 1709847 h 4333992"/>
                <a:gd name="connsiteX11" fmla="*/ 11040318 w 11040318"/>
                <a:gd name="connsiteY11" fmla="*/ 2694885 h 4333992"/>
                <a:gd name="connsiteX12" fmla="*/ 11040318 w 11040318"/>
                <a:gd name="connsiteY12" fmla="*/ 2969935 h 4333992"/>
                <a:gd name="connsiteX13" fmla="*/ 11040318 w 11040318"/>
                <a:gd name="connsiteY13" fmla="*/ 3776553 h 4333992"/>
                <a:gd name="connsiteX14" fmla="*/ 11040318 w 11040318"/>
                <a:gd name="connsiteY14" fmla="*/ 4062754 h 4333992"/>
                <a:gd name="connsiteX15" fmla="*/ 11040318 w 11040318"/>
                <a:gd name="connsiteY15" fmla="*/ 4333992 h 4333992"/>
                <a:gd name="connsiteX16" fmla="*/ 1 w 11040318"/>
                <a:gd name="connsiteY16" fmla="*/ 4333992 h 4333992"/>
                <a:gd name="connsiteX17" fmla="*/ 1 w 11040318"/>
                <a:gd name="connsiteY17" fmla="*/ 4062754 h 4333992"/>
                <a:gd name="connsiteX18" fmla="*/ 1 w 11040318"/>
                <a:gd name="connsiteY18" fmla="*/ 3776553 h 4333992"/>
                <a:gd name="connsiteX19" fmla="*/ 1 w 11040318"/>
                <a:gd name="connsiteY19" fmla="*/ 2969936 h 4333992"/>
                <a:gd name="connsiteX20" fmla="*/ 0 w 11040318"/>
                <a:gd name="connsiteY20" fmla="*/ 2969935 h 4333992"/>
                <a:gd name="connsiteX21" fmla="*/ 0 w 11040318"/>
                <a:gd name="connsiteY21" fmla="*/ 1709848 h 4333992"/>
                <a:gd name="connsiteX22" fmla="*/ 0 w 11040318"/>
                <a:gd name="connsiteY22" fmla="*/ 1709847 h 4333992"/>
                <a:gd name="connsiteX23" fmla="*/ 0 w 11040318"/>
                <a:gd name="connsiteY23" fmla="*/ 341978 h 4333992"/>
                <a:gd name="connsiteX24" fmla="*/ 341978 w 11040318"/>
                <a:gd name="connsiteY24" fmla="*/ 0 h 433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40318" h="4333992">
                  <a:moveTo>
                    <a:pt x="341978" y="0"/>
                  </a:moveTo>
                  <a:lnTo>
                    <a:pt x="2549919" y="0"/>
                  </a:lnTo>
                  <a:lnTo>
                    <a:pt x="3818038" y="0"/>
                  </a:lnTo>
                  <a:lnTo>
                    <a:pt x="4791314" y="0"/>
                  </a:lnTo>
                  <a:lnTo>
                    <a:pt x="6025979" y="0"/>
                  </a:lnTo>
                  <a:lnTo>
                    <a:pt x="7222280" y="0"/>
                  </a:lnTo>
                  <a:lnTo>
                    <a:pt x="8267374" y="0"/>
                  </a:lnTo>
                  <a:lnTo>
                    <a:pt x="10698340" y="0"/>
                  </a:lnTo>
                  <a:cubicBezTo>
                    <a:pt x="10887209" y="0"/>
                    <a:pt x="11040318" y="153109"/>
                    <a:pt x="11040318" y="341978"/>
                  </a:cubicBezTo>
                  <a:lnTo>
                    <a:pt x="11040318" y="1602066"/>
                  </a:lnTo>
                  <a:lnTo>
                    <a:pt x="11040318" y="1709847"/>
                  </a:lnTo>
                  <a:lnTo>
                    <a:pt x="11040318" y="2694885"/>
                  </a:lnTo>
                  <a:lnTo>
                    <a:pt x="11040318" y="2969935"/>
                  </a:lnTo>
                  <a:lnTo>
                    <a:pt x="11040318" y="3776553"/>
                  </a:lnTo>
                  <a:lnTo>
                    <a:pt x="11040318" y="4062754"/>
                  </a:lnTo>
                  <a:lnTo>
                    <a:pt x="11040318" y="4333992"/>
                  </a:lnTo>
                  <a:lnTo>
                    <a:pt x="1" y="4333992"/>
                  </a:lnTo>
                  <a:lnTo>
                    <a:pt x="1" y="4062754"/>
                  </a:lnTo>
                  <a:lnTo>
                    <a:pt x="1" y="3776553"/>
                  </a:lnTo>
                  <a:lnTo>
                    <a:pt x="1" y="2969936"/>
                  </a:lnTo>
                  <a:lnTo>
                    <a:pt x="0" y="2969935"/>
                  </a:lnTo>
                  <a:lnTo>
                    <a:pt x="0" y="1709848"/>
                  </a:lnTo>
                  <a:lnTo>
                    <a:pt x="0" y="1709847"/>
                  </a:lnTo>
                  <a:lnTo>
                    <a:pt x="0" y="341978"/>
                  </a:lnTo>
                  <a:cubicBezTo>
                    <a:pt x="0" y="153109"/>
                    <a:pt x="153109" y="0"/>
                    <a:pt x="341978" y="0"/>
                  </a:cubicBezTo>
                  <a:close/>
                </a:path>
              </a:pathLst>
            </a:cu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xmlns="" id="{6035665A-499E-0A47-95D9-AF47B66D2FFD}"/>
                </a:ext>
              </a:extLst>
            </p:cNvPr>
            <p:cNvSpPr/>
            <p:nvPr/>
          </p:nvSpPr>
          <p:spPr>
            <a:xfrm>
              <a:off x="3733227" y="1879972"/>
              <a:ext cx="4303868" cy="905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xmlns="" id="{4B032272-957F-4547-B3F2-83869597B900}"/>
                </a:ext>
              </a:extLst>
            </p:cNvPr>
            <p:cNvSpPr txBox="1"/>
            <p:nvPr/>
          </p:nvSpPr>
          <p:spPr>
            <a:xfrm>
              <a:off x="2696540" y="2136667"/>
              <a:ext cx="6798922" cy="471924"/>
            </a:xfrm>
            <a:prstGeom prst="rect">
              <a:avLst/>
            </a:prstGeom>
            <a:noFill/>
          </p:spPr>
          <p:txBody>
            <a:bodyPr wrap="square" rtlCol="0">
              <a:spAutoFit/>
            </a:bodyPr>
            <a:lstStyle/>
            <a:p>
              <a:pPr algn="ctr"/>
              <a:r>
                <a:rPr lang="en-GB" sz="1700" cap="all" spc="30" dirty="0">
                  <a:solidFill>
                    <a:schemeClr val="bg1"/>
                  </a:solidFill>
                </a:rPr>
                <a:t> Enabling legislation</a:t>
              </a:r>
            </a:p>
          </p:txBody>
        </p:sp>
        <p:sp>
          <p:nvSpPr>
            <p:cNvPr id="38" name="Graphic 20" descr="Paperclip">
              <a:extLst>
                <a:ext uri="{FF2B5EF4-FFF2-40B4-BE49-F238E27FC236}">
                  <a16:creationId xmlns:a16="http://schemas.microsoft.com/office/drawing/2014/main" xmlns="" id="{535826A7-F41C-814D-9585-6853F6F2CCF6}"/>
                </a:ext>
              </a:extLst>
            </p:cNvPr>
            <p:cNvSpPr/>
            <p:nvPr/>
          </p:nvSpPr>
          <p:spPr>
            <a:xfrm rot="1108350">
              <a:off x="4021219" y="2080851"/>
              <a:ext cx="249496" cy="551516"/>
            </a:xfrm>
            <a:custGeom>
              <a:avLst/>
              <a:gdLst>
                <a:gd name="connsiteX0" fmla="*/ 180975 w 361950"/>
                <a:gd name="connsiteY0" fmla="*/ 800100 h 800100"/>
                <a:gd name="connsiteX1" fmla="*/ 0 w 361950"/>
                <a:gd name="connsiteY1" fmla="*/ 619125 h 800100"/>
                <a:gd name="connsiteX2" fmla="*/ 0 w 361950"/>
                <a:gd name="connsiteY2" fmla="*/ 133350 h 800100"/>
                <a:gd name="connsiteX3" fmla="*/ 133350 w 361950"/>
                <a:gd name="connsiteY3" fmla="*/ 0 h 800100"/>
                <a:gd name="connsiteX4" fmla="*/ 266700 w 361950"/>
                <a:gd name="connsiteY4" fmla="*/ 133350 h 800100"/>
                <a:gd name="connsiteX5" fmla="*/ 266700 w 361950"/>
                <a:gd name="connsiteY5" fmla="*/ 581025 h 800100"/>
                <a:gd name="connsiteX6" fmla="*/ 180975 w 361950"/>
                <a:gd name="connsiteY6" fmla="*/ 666750 h 800100"/>
                <a:gd name="connsiteX7" fmla="*/ 95250 w 361950"/>
                <a:gd name="connsiteY7" fmla="*/ 581025 h 800100"/>
                <a:gd name="connsiteX8" fmla="*/ 95250 w 361950"/>
                <a:gd name="connsiteY8" fmla="*/ 352425 h 800100"/>
                <a:gd name="connsiteX9" fmla="*/ 152400 w 361950"/>
                <a:gd name="connsiteY9" fmla="*/ 352425 h 800100"/>
                <a:gd name="connsiteX10" fmla="*/ 152400 w 361950"/>
                <a:gd name="connsiteY10" fmla="*/ 581025 h 800100"/>
                <a:gd name="connsiteX11" fmla="*/ 180975 w 361950"/>
                <a:gd name="connsiteY11" fmla="*/ 609600 h 800100"/>
                <a:gd name="connsiteX12" fmla="*/ 209550 w 361950"/>
                <a:gd name="connsiteY12" fmla="*/ 581025 h 800100"/>
                <a:gd name="connsiteX13" fmla="*/ 209550 w 361950"/>
                <a:gd name="connsiteY13" fmla="*/ 133350 h 800100"/>
                <a:gd name="connsiteX14" fmla="*/ 133350 w 361950"/>
                <a:gd name="connsiteY14" fmla="*/ 57150 h 800100"/>
                <a:gd name="connsiteX15" fmla="*/ 57150 w 361950"/>
                <a:gd name="connsiteY15" fmla="*/ 133350 h 800100"/>
                <a:gd name="connsiteX16" fmla="*/ 57150 w 361950"/>
                <a:gd name="connsiteY16" fmla="*/ 619125 h 800100"/>
                <a:gd name="connsiteX17" fmla="*/ 180975 w 361950"/>
                <a:gd name="connsiteY17" fmla="*/ 742950 h 800100"/>
                <a:gd name="connsiteX18" fmla="*/ 304800 w 361950"/>
                <a:gd name="connsiteY18" fmla="*/ 619125 h 800100"/>
                <a:gd name="connsiteX19" fmla="*/ 304800 w 361950"/>
                <a:gd name="connsiteY19" fmla="*/ 419100 h 800100"/>
                <a:gd name="connsiteX20" fmla="*/ 361950 w 361950"/>
                <a:gd name="connsiteY20" fmla="*/ 419100 h 800100"/>
                <a:gd name="connsiteX21" fmla="*/ 361950 w 361950"/>
                <a:gd name="connsiteY21" fmla="*/ 619125 h 800100"/>
                <a:gd name="connsiteX22" fmla="*/ 180975 w 361950"/>
                <a:gd name="connsiteY22"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 h="800100">
                  <a:moveTo>
                    <a:pt x="180975" y="800100"/>
                  </a:moveTo>
                  <a:cubicBezTo>
                    <a:pt x="80963" y="800100"/>
                    <a:pt x="0" y="719138"/>
                    <a:pt x="0" y="619125"/>
                  </a:cubicBezTo>
                  <a:lnTo>
                    <a:pt x="0" y="133350"/>
                  </a:lnTo>
                  <a:cubicBezTo>
                    <a:pt x="0" y="60008"/>
                    <a:pt x="60007" y="0"/>
                    <a:pt x="133350" y="0"/>
                  </a:cubicBezTo>
                  <a:cubicBezTo>
                    <a:pt x="206693" y="0"/>
                    <a:pt x="266700" y="60008"/>
                    <a:pt x="266700" y="133350"/>
                  </a:cubicBezTo>
                  <a:lnTo>
                    <a:pt x="266700" y="581025"/>
                  </a:lnTo>
                  <a:cubicBezTo>
                    <a:pt x="266700" y="628650"/>
                    <a:pt x="228600" y="666750"/>
                    <a:pt x="180975" y="666750"/>
                  </a:cubicBezTo>
                  <a:cubicBezTo>
                    <a:pt x="133350" y="666750"/>
                    <a:pt x="95250" y="628650"/>
                    <a:pt x="95250" y="581025"/>
                  </a:cubicBezTo>
                  <a:lnTo>
                    <a:pt x="95250" y="352425"/>
                  </a:lnTo>
                  <a:lnTo>
                    <a:pt x="152400" y="352425"/>
                  </a:lnTo>
                  <a:lnTo>
                    <a:pt x="152400" y="581025"/>
                  </a:lnTo>
                  <a:cubicBezTo>
                    <a:pt x="152400" y="597218"/>
                    <a:pt x="164783" y="609600"/>
                    <a:pt x="180975" y="609600"/>
                  </a:cubicBezTo>
                  <a:cubicBezTo>
                    <a:pt x="197168" y="609600"/>
                    <a:pt x="209550" y="597218"/>
                    <a:pt x="209550" y="581025"/>
                  </a:cubicBezTo>
                  <a:lnTo>
                    <a:pt x="209550" y="133350"/>
                  </a:lnTo>
                  <a:cubicBezTo>
                    <a:pt x="209550" y="91440"/>
                    <a:pt x="175260" y="57150"/>
                    <a:pt x="133350" y="57150"/>
                  </a:cubicBezTo>
                  <a:cubicBezTo>
                    <a:pt x="91440" y="57150"/>
                    <a:pt x="57150" y="91440"/>
                    <a:pt x="57150" y="133350"/>
                  </a:cubicBezTo>
                  <a:lnTo>
                    <a:pt x="57150" y="619125"/>
                  </a:lnTo>
                  <a:cubicBezTo>
                    <a:pt x="57150" y="687705"/>
                    <a:pt x="112395" y="742950"/>
                    <a:pt x="180975" y="742950"/>
                  </a:cubicBezTo>
                  <a:cubicBezTo>
                    <a:pt x="249555" y="742950"/>
                    <a:pt x="304800" y="687705"/>
                    <a:pt x="304800" y="619125"/>
                  </a:cubicBezTo>
                  <a:lnTo>
                    <a:pt x="304800" y="419100"/>
                  </a:lnTo>
                  <a:lnTo>
                    <a:pt x="361950" y="419100"/>
                  </a:lnTo>
                  <a:lnTo>
                    <a:pt x="361950" y="619125"/>
                  </a:lnTo>
                  <a:cubicBezTo>
                    <a:pt x="361950" y="719138"/>
                    <a:pt x="280988" y="800100"/>
                    <a:pt x="180975" y="800100"/>
                  </a:cubicBezTo>
                  <a:close/>
                </a:path>
              </a:pathLst>
            </a:custGeom>
            <a:solidFill>
              <a:schemeClr val="accent3"/>
            </a:solidFill>
            <a:ln w="9525" cap="flat">
              <a:noFill/>
              <a:prstDash val="solid"/>
              <a:miter/>
            </a:ln>
          </p:spPr>
          <p:txBody>
            <a:bodyPr rtlCol="0" anchor="ctr"/>
            <a:lstStyle/>
            <a:p>
              <a:endParaRPr lang="en-GB"/>
            </a:p>
          </p:txBody>
        </p:sp>
      </p:grpSp>
      <p:sp>
        <p:nvSpPr>
          <p:cNvPr id="56" name="Rectangle 55">
            <a:extLst>
              <a:ext uri="{FF2B5EF4-FFF2-40B4-BE49-F238E27FC236}">
                <a16:creationId xmlns:a16="http://schemas.microsoft.com/office/drawing/2014/main" xmlns="" id="{53CF8FCB-EE92-8644-AE83-75AAC41EE83A}"/>
              </a:ext>
            </a:extLst>
          </p:cNvPr>
          <p:cNvSpPr/>
          <p:nvPr/>
        </p:nvSpPr>
        <p:spPr>
          <a:xfrm>
            <a:off x="318155" y="4652984"/>
            <a:ext cx="8590175" cy="4133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grpSp>
        <p:nvGrpSpPr>
          <p:cNvPr id="23" name="Group 22">
            <a:extLst>
              <a:ext uri="{FF2B5EF4-FFF2-40B4-BE49-F238E27FC236}">
                <a16:creationId xmlns:a16="http://schemas.microsoft.com/office/drawing/2014/main" xmlns="" id="{0AD2E9F9-73AD-8B4B-A1BC-B17D63D95D18}"/>
              </a:ext>
            </a:extLst>
          </p:cNvPr>
          <p:cNvGrpSpPr/>
          <p:nvPr/>
        </p:nvGrpSpPr>
        <p:grpSpPr>
          <a:xfrm>
            <a:off x="3042837" y="2051386"/>
            <a:ext cx="3085094" cy="540000"/>
            <a:chOff x="4057115" y="2735181"/>
            <a:chExt cx="4113459" cy="720000"/>
          </a:xfrm>
        </p:grpSpPr>
        <p:sp>
          <p:nvSpPr>
            <p:cNvPr id="24" name="Ellipsi 20">
              <a:extLst>
                <a:ext uri="{FF2B5EF4-FFF2-40B4-BE49-F238E27FC236}">
                  <a16:creationId xmlns:a16="http://schemas.microsoft.com/office/drawing/2014/main" xmlns="" id="{4A36509F-A59F-354A-AD52-4AD0777C81A1}"/>
                </a:ext>
              </a:extLst>
            </p:cNvPr>
            <p:cNvSpPr/>
            <p:nvPr/>
          </p:nvSpPr>
          <p:spPr>
            <a:xfrm>
              <a:off x="4057115" y="2735181"/>
              <a:ext cx="1944000" cy="72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fi-FI" sz="1300" dirty="0">
                  <a:solidFill>
                    <a:schemeClr val="tx1"/>
                  </a:solidFill>
                </a:rPr>
                <a:t>Public</a:t>
              </a:r>
              <a:br>
                <a:rPr lang="fi-FI" sz="1300" dirty="0">
                  <a:solidFill>
                    <a:schemeClr val="tx1"/>
                  </a:solidFill>
                </a:rPr>
              </a:br>
              <a:r>
                <a:rPr lang="fi-FI" sz="1300" dirty="0">
                  <a:solidFill>
                    <a:schemeClr val="tx1"/>
                  </a:solidFill>
                </a:rPr>
                <a:t>health</a:t>
              </a:r>
            </a:p>
          </p:txBody>
        </p:sp>
        <p:sp>
          <p:nvSpPr>
            <p:cNvPr id="25" name="Ellipsi 20">
              <a:extLst>
                <a:ext uri="{FF2B5EF4-FFF2-40B4-BE49-F238E27FC236}">
                  <a16:creationId xmlns:a16="http://schemas.microsoft.com/office/drawing/2014/main" xmlns="" id="{CD4A04B6-249B-2F4E-A32F-55829A239BD9}"/>
                </a:ext>
              </a:extLst>
            </p:cNvPr>
            <p:cNvSpPr/>
            <p:nvPr/>
          </p:nvSpPr>
          <p:spPr>
            <a:xfrm>
              <a:off x="6226574" y="2735181"/>
              <a:ext cx="1944000" cy="72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350"/>
                </a:lnSpc>
              </a:pPr>
              <a:r>
                <a:rPr lang="fi-FI" sz="1300" dirty="0">
                  <a:solidFill>
                    <a:schemeClr val="tx1"/>
                  </a:solidFill>
                </a:rPr>
                <a:t>National</a:t>
              </a:r>
              <a:br>
                <a:rPr lang="fi-FI" sz="1300" dirty="0">
                  <a:solidFill>
                    <a:schemeClr val="tx1"/>
                  </a:solidFill>
                </a:rPr>
              </a:br>
              <a:r>
                <a:rPr lang="fi-FI" sz="1300" dirty="0">
                  <a:solidFill>
                    <a:schemeClr val="tx1"/>
                  </a:solidFill>
                </a:rPr>
                <a:t>economy</a:t>
              </a:r>
            </a:p>
          </p:txBody>
        </p:sp>
      </p:grpSp>
    </p:spTree>
    <p:extLst>
      <p:ext uri="{BB962C8B-B14F-4D97-AF65-F5344CB8AC3E}">
        <p14:creationId xmlns:p14="http://schemas.microsoft.com/office/powerpoint/2010/main" val="15730449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0" y="767080"/>
            <a:ext cx="4572000" cy="1813562"/>
          </a:xfrm>
        </p:spPr>
        <p:txBody>
          <a:bodyPr/>
          <a:lstStyle/>
          <a:p>
            <a:pPr>
              <a:lnSpc>
                <a:spcPts val="3150"/>
              </a:lnSpc>
            </a:pPr>
            <a:r>
              <a:rPr lang="en-GB" sz="3000" b="1" dirty="0"/>
              <a:t>Trust is a must.</a:t>
            </a:r>
          </a:p>
        </p:txBody>
      </p:sp>
      <p:sp>
        <p:nvSpPr>
          <p:cNvPr id="3" name="Rectangle 2">
            <a:extLst>
              <a:ext uri="{FF2B5EF4-FFF2-40B4-BE49-F238E27FC236}">
                <a16:creationId xmlns="" xmlns:a16="http://schemas.microsoft.com/office/drawing/2014/main" id="{95A23246-FF27-C249-9588-085F69461440}"/>
              </a:ext>
            </a:extLst>
          </p:cNvPr>
          <p:cNvSpPr/>
          <p:nvPr/>
        </p:nvSpPr>
        <p:spPr>
          <a:xfrm>
            <a:off x="0" y="2808798"/>
            <a:ext cx="9144000" cy="233470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GB" sz="1400">
              <a:solidFill>
                <a:prstClr val="white"/>
              </a:solidFill>
            </a:endParaRPr>
          </a:p>
        </p:txBody>
      </p:sp>
      <p:sp>
        <p:nvSpPr>
          <p:cNvPr id="4" name="Sisällön paikkamerkki 2">
            <a:extLst>
              <a:ext uri="{FF2B5EF4-FFF2-40B4-BE49-F238E27FC236}">
                <a16:creationId xmlns="" xmlns:a16="http://schemas.microsoft.com/office/drawing/2014/main" id="{194ECEE7-38B4-D144-999C-2D3BA9A6795B}"/>
              </a:ext>
            </a:extLst>
          </p:cNvPr>
          <p:cNvSpPr txBox="1">
            <a:spLocks/>
          </p:cNvSpPr>
          <p:nvPr/>
        </p:nvSpPr>
        <p:spPr>
          <a:xfrm>
            <a:off x="673873" y="3029328"/>
            <a:ext cx="3898127" cy="1971107"/>
          </a:xfrm>
          <a:prstGeom prst="rect">
            <a:avLst/>
          </a:prstGeom>
        </p:spPr>
        <p:txBody>
          <a:bodyPr lIns="68577" tIns="34289" rIns="68577" bIns="34289"/>
          <a:lstStyle>
            <a:lvl1pPr marL="358775" indent="-358775" algn="l" defTabSz="914400" rtl="0" eaLnBrk="1" latinLnBrk="0" hangingPunct="1">
              <a:lnSpc>
                <a:spcPct val="90000"/>
              </a:lnSpc>
              <a:spcBef>
                <a:spcPts val="16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17550" indent="-358775" algn="l" defTabSz="914400" rtl="0" eaLnBrk="1" latinLnBrk="0" hangingPunct="1">
              <a:lnSpc>
                <a:spcPct val="90000"/>
              </a:lnSpc>
              <a:spcBef>
                <a:spcPts val="800"/>
              </a:spcBef>
              <a:buClr>
                <a:schemeClr val="tx1"/>
              </a:buClr>
              <a:buFont typeface="System Font Regular"/>
              <a:buChar char="‒"/>
              <a:tabLst/>
              <a:defRPr sz="2400" kern="1200">
                <a:solidFill>
                  <a:schemeClr val="tx1"/>
                </a:solidFill>
                <a:latin typeface="+mn-lt"/>
                <a:ea typeface="+mn-ea"/>
                <a:cs typeface="+mn-cs"/>
              </a:defRPr>
            </a:lvl2pPr>
            <a:lvl3pPr marL="1066800" indent="-349250"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3pPr>
            <a:lvl4pPr marL="1425575" indent="-358775"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4pPr>
            <a:lvl5pPr marL="1784350" indent="-358775"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25"/>
              </a:lnSpc>
              <a:spcBef>
                <a:spcPts val="750"/>
              </a:spcBef>
              <a:buClrTx/>
            </a:pPr>
            <a:r>
              <a:rPr lang="en-GB" sz="1700" dirty="0">
                <a:solidFill>
                  <a:prstClr val="black"/>
                </a:solidFill>
              </a:rPr>
              <a:t>A secure remote use environment for individual level data sets</a:t>
            </a:r>
          </a:p>
          <a:p>
            <a:pPr>
              <a:lnSpc>
                <a:spcPts val="1725"/>
              </a:lnSpc>
              <a:spcBef>
                <a:spcPts val="750"/>
              </a:spcBef>
              <a:buClrTx/>
            </a:pPr>
            <a:r>
              <a:rPr lang="en-GB" sz="1700" dirty="0">
                <a:solidFill>
                  <a:prstClr val="black"/>
                </a:solidFill>
              </a:rPr>
              <a:t>Data sets are only available without individual’s direct identifiers</a:t>
            </a:r>
          </a:p>
        </p:txBody>
      </p:sp>
      <p:sp>
        <p:nvSpPr>
          <p:cNvPr id="5" name="Sisällön paikkamerkki 2">
            <a:extLst>
              <a:ext uri="{FF2B5EF4-FFF2-40B4-BE49-F238E27FC236}">
                <a16:creationId xmlns="" xmlns:a16="http://schemas.microsoft.com/office/drawing/2014/main" id="{7B17C5BD-7E26-0A4C-B7AD-6D1D976CC9BC}"/>
              </a:ext>
            </a:extLst>
          </p:cNvPr>
          <p:cNvSpPr txBox="1">
            <a:spLocks/>
          </p:cNvSpPr>
          <p:nvPr/>
        </p:nvSpPr>
        <p:spPr>
          <a:xfrm>
            <a:off x="4800147" y="3029327"/>
            <a:ext cx="3946151" cy="1971107"/>
          </a:xfrm>
          <a:prstGeom prst="rect">
            <a:avLst/>
          </a:prstGeom>
        </p:spPr>
        <p:txBody>
          <a:bodyPr lIns="68577" tIns="34289" rIns="68577" bIns="34289"/>
          <a:lstStyle>
            <a:lvl1pPr marL="358775" indent="-358775" algn="l" defTabSz="914400" rtl="0" eaLnBrk="1" latinLnBrk="0" hangingPunct="1">
              <a:lnSpc>
                <a:spcPct val="90000"/>
              </a:lnSpc>
              <a:spcBef>
                <a:spcPts val="1600"/>
              </a:spcBef>
              <a:buClr>
                <a:schemeClr val="tx2"/>
              </a:buClr>
              <a:buFont typeface="Wingdings" panose="05000000000000000000" pitchFamily="2" charset="2"/>
              <a:buChar char=""/>
              <a:defRPr sz="2400" kern="1200">
                <a:solidFill>
                  <a:schemeClr val="tx1"/>
                </a:solidFill>
                <a:latin typeface="+mn-lt"/>
                <a:ea typeface="+mn-ea"/>
                <a:cs typeface="+mn-cs"/>
              </a:defRPr>
            </a:lvl1pPr>
            <a:lvl2pPr marL="717550" indent="-358775" algn="l" defTabSz="914400" rtl="0" eaLnBrk="1" latinLnBrk="0" hangingPunct="1">
              <a:lnSpc>
                <a:spcPct val="90000"/>
              </a:lnSpc>
              <a:spcBef>
                <a:spcPts val="800"/>
              </a:spcBef>
              <a:buClr>
                <a:schemeClr val="tx1"/>
              </a:buClr>
              <a:buFont typeface="System Font Regular"/>
              <a:buChar char="‒"/>
              <a:tabLst/>
              <a:defRPr sz="2400" kern="1200">
                <a:solidFill>
                  <a:schemeClr val="tx1"/>
                </a:solidFill>
                <a:latin typeface="+mn-lt"/>
                <a:ea typeface="+mn-ea"/>
                <a:cs typeface="+mn-cs"/>
              </a:defRPr>
            </a:lvl2pPr>
            <a:lvl3pPr marL="1066800" indent="-349250"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3pPr>
            <a:lvl4pPr marL="1425575" indent="-358775"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4pPr>
            <a:lvl5pPr marL="1784350" indent="-358775" algn="l" defTabSz="914400" rtl="0" eaLnBrk="1" latinLnBrk="0" hangingPunct="1">
              <a:lnSpc>
                <a:spcPct val="90000"/>
              </a:lnSpc>
              <a:spcBef>
                <a:spcPts val="600"/>
              </a:spcBef>
              <a:buClr>
                <a:schemeClr val="tx1"/>
              </a:buClr>
              <a:buFont typeface="System Font Regular"/>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725"/>
              </a:lnSpc>
              <a:spcBef>
                <a:spcPts val="750"/>
              </a:spcBef>
              <a:buClrTx/>
            </a:pPr>
            <a:r>
              <a:rPr lang="en-GB" sz="1700" dirty="0">
                <a:solidFill>
                  <a:prstClr val="black"/>
                </a:solidFill>
              </a:rPr>
              <a:t>Compliance with the Act will be supervised by the Data Protection Ombudsman, Valvira and Findata</a:t>
            </a:r>
          </a:p>
          <a:p>
            <a:pPr>
              <a:lnSpc>
                <a:spcPts val="1725"/>
              </a:lnSpc>
              <a:spcBef>
                <a:spcPts val="750"/>
              </a:spcBef>
              <a:buClrTx/>
            </a:pPr>
            <a:r>
              <a:rPr lang="en-GB" sz="1700" dirty="0">
                <a:solidFill>
                  <a:prstClr val="black"/>
                </a:solidFill>
              </a:rPr>
              <a:t>Security in the operating environment will be controlled </a:t>
            </a:r>
            <a:br>
              <a:rPr lang="en-GB" sz="1700" dirty="0">
                <a:solidFill>
                  <a:prstClr val="black"/>
                </a:solidFill>
              </a:rPr>
            </a:br>
            <a:r>
              <a:rPr lang="en-GB" sz="1700" dirty="0">
                <a:solidFill>
                  <a:prstClr val="black"/>
                </a:solidFill>
              </a:rPr>
              <a:t>by an information security inspection body and Valvira</a:t>
            </a:r>
          </a:p>
        </p:txBody>
      </p:sp>
    </p:spTree>
    <p:extLst>
      <p:ext uri="{BB962C8B-B14F-4D97-AF65-F5344CB8AC3E}">
        <p14:creationId xmlns:p14="http://schemas.microsoft.com/office/powerpoint/2010/main" val="40580139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52EE2FF0-B01A-D54A-BE46-17D10DD5515A}"/>
              </a:ext>
            </a:extLst>
          </p:cNvPr>
          <p:cNvGrpSpPr/>
          <p:nvPr/>
        </p:nvGrpSpPr>
        <p:grpSpPr>
          <a:xfrm>
            <a:off x="332069" y="2702433"/>
            <a:ext cx="3107244" cy="2322864"/>
            <a:chOff x="442758" y="3393590"/>
            <a:chExt cx="4142992" cy="3097152"/>
          </a:xfrm>
        </p:grpSpPr>
        <p:sp>
          <p:nvSpPr>
            <p:cNvPr id="7" name="TextBox 6">
              <a:extLst>
                <a:ext uri="{FF2B5EF4-FFF2-40B4-BE49-F238E27FC236}">
                  <a16:creationId xmlns="" xmlns:a16="http://schemas.microsoft.com/office/drawing/2014/main" id="{34B52E18-D129-E240-9D93-38E145F984F1}"/>
                </a:ext>
              </a:extLst>
            </p:cNvPr>
            <p:cNvSpPr txBox="1"/>
            <p:nvPr/>
          </p:nvSpPr>
          <p:spPr>
            <a:xfrm>
              <a:off x="442758" y="4084442"/>
              <a:ext cx="4142992" cy="2406300"/>
            </a:xfrm>
            <a:prstGeom prst="rect">
              <a:avLst/>
            </a:prstGeom>
            <a:noFill/>
          </p:spPr>
          <p:txBody>
            <a:bodyPr wrap="square" rtlCol="0">
              <a:spAutoFit/>
            </a:bodyPr>
            <a:lstStyle/>
            <a:p>
              <a:pPr>
                <a:lnSpc>
                  <a:spcPts val="2700"/>
                </a:lnSpc>
              </a:pPr>
              <a:r>
                <a:rPr lang="en-GB" sz="2000" spc="40" dirty="0">
                  <a:solidFill>
                    <a:schemeClr val="bg1"/>
                  </a:solidFill>
                </a:rPr>
                <a:t>A centralised system issuing data permits for collating social and health data from the registers of several controllers.</a:t>
              </a:r>
            </a:p>
          </p:txBody>
        </p:sp>
        <p:grpSp>
          <p:nvGrpSpPr>
            <p:cNvPr id="9" name="Ryhmä 36">
              <a:extLst>
                <a:ext uri="{FF2B5EF4-FFF2-40B4-BE49-F238E27FC236}">
                  <a16:creationId xmlns="" xmlns:a16="http://schemas.microsoft.com/office/drawing/2014/main" id="{3418A62E-96F5-C446-9115-E9AD76FEF022}"/>
                </a:ext>
              </a:extLst>
            </p:cNvPr>
            <p:cNvGrpSpPr/>
            <p:nvPr/>
          </p:nvGrpSpPr>
          <p:grpSpPr bwMode="gray">
            <a:xfrm>
              <a:off x="549153" y="3393590"/>
              <a:ext cx="679450" cy="587376"/>
              <a:chOff x="5467350" y="3024716"/>
              <a:chExt cx="679450" cy="587376"/>
            </a:xfrm>
            <a:solidFill>
              <a:schemeClr val="accent5"/>
            </a:solidFill>
          </p:grpSpPr>
          <p:sp>
            <p:nvSpPr>
              <p:cNvPr id="10" name="Freeform 10">
                <a:extLst>
                  <a:ext uri="{FF2B5EF4-FFF2-40B4-BE49-F238E27FC236}">
                    <a16:creationId xmlns="" xmlns:a16="http://schemas.microsoft.com/office/drawing/2014/main" id="{94EB2B24-35EE-E041-B42B-A262AD467B9D}"/>
                  </a:ext>
                </a:extLst>
              </p:cNvPr>
              <p:cNvSpPr>
                <a:spLocks noEditPoints="1"/>
              </p:cNvSpPr>
              <p:nvPr/>
            </p:nvSpPr>
            <p:spPr bwMode="gray">
              <a:xfrm>
                <a:off x="5467350" y="3229504"/>
                <a:ext cx="679450" cy="382588"/>
              </a:xfrm>
              <a:custGeom>
                <a:avLst/>
                <a:gdLst>
                  <a:gd name="T0" fmla="*/ 55 w 1885"/>
                  <a:gd name="T1" fmla="*/ 1061 h 1061"/>
                  <a:gd name="T2" fmla="*/ 0 w 1885"/>
                  <a:gd name="T3" fmla="*/ 1007 h 1061"/>
                  <a:gd name="T4" fmla="*/ 55 w 1885"/>
                  <a:gd name="T5" fmla="*/ 953 h 1061"/>
                  <a:gd name="T6" fmla="*/ 97 w 1885"/>
                  <a:gd name="T7" fmla="*/ 953 h 1061"/>
                  <a:gd name="T8" fmla="*/ 97 w 1885"/>
                  <a:gd name="T9" fmla="*/ 502 h 1061"/>
                  <a:gd name="T10" fmla="*/ 151 w 1885"/>
                  <a:gd name="T11" fmla="*/ 448 h 1061"/>
                  <a:gd name="T12" fmla="*/ 388 w 1885"/>
                  <a:gd name="T13" fmla="*/ 448 h 1061"/>
                  <a:gd name="T14" fmla="*/ 443 w 1885"/>
                  <a:gd name="T15" fmla="*/ 502 h 1061"/>
                  <a:gd name="T16" fmla="*/ 443 w 1885"/>
                  <a:gd name="T17" fmla="*/ 953 h 1061"/>
                  <a:gd name="T18" fmla="*/ 545 w 1885"/>
                  <a:gd name="T19" fmla="*/ 953 h 1061"/>
                  <a:gd name="T20" fmla="*/ 545 w 1885"/>
                  <a:gd name="T21" fmla="*/ 54 h 1061"/>
                  <a:gd name="T22" fmla="*/ 600 w 1885"/>
                  <a:gd name="T23" fmla="*/ 0 h 1061"/>
                  <a:gd name="T24" fmla="*/ 837 w 1885"/>
                  <a:gd name="T25" fmla="*/ 0 h 1061"/>
                  <a:gd name="T26" fmla="*/ 891 w 1885"/>
                  <a:gd name="T27" fmla="*/ 54 h 1061"/>
                  <a:gd name="T28" fmla="*/ 891 w 1885"/>
                  <a:gd name="T29" fmla="*/ 953 h 1061"/>
                  <a:gd name="T30" fmla="*/ 994 w 1885"/>
                  <a:gd name="T31" fmla="*/ 953 h 1061"/>
                  <a:gd name="T32" fmla="*/ 994 w 1885"/>
                  <a:gd name="T33" fmla="*/ 454 h 1061"/>
                  <a:gd name="T34" fmla="*/ 1048 w 1885"/>
                  <a:gd name="T35" fmla="*/ 400 h 1061"/>
                  <a:gd name="T36" fmla="*/ 1286 w 1885"/>
                  <a:gd name="T37" fmla="*/ 400 h 1061"/>
                  <a:gd name="T38" fmla="*/ 1340 w 1885"/>
                  <a:gd name="T39" fmla="*/ 454 h 1061"/>
                  <a:gd name="T40" fmla="*/ 1340 w 1885"/>
                  <a:gd name="T41" fmla="*/ 953 h 1061"/>
                  <a:gd name="T42" fmla="*/ 1442 w 1885"/>
                  <a:gd name="T43" fmla="*/ 953 h 1061"/>
                  <a:gd name="T44" fmla="*/ 1442 w 1885"/>
                  <a:gd name="T45" fmla="*/ 246 h 1061"/>
                  <a:gd name="T46" fmla="*/ 1497 w 1885"/>
                  <a:gd name="T47" fmla="*/ 192 h 1061"/>
                  <a:gd name="T48" fmla="*/ 1734 w 1885"/>
                  <a:gd name="T49" fmla="*/ 192 h 1061"/>
                  <a:gd name="T50" fmla="*/ 1788 w 1885"/>
                  <a:gd name="T51" fmla="*/ 246 h 1061"/>
                  <a:gd name="T52" fmla="*/ 1788 w 1885"/>
                  <a:gd name="T53" fmla="*/ 953 h 1061"/>
                  <a:gd name="T54" fmla="*/ 1831 w 1885"/>
                  <a:gd name="T55" fmla="*/ 953 h 1061"/>
                  <a:gd name="T56" fmla="*/ 1885 w 1885"/>
                  <a:gd name="T57" fmla="*/ 1007 h 1061"/>
                  <a:gd name="T58" fmla="*/ 1831 w 1885"/>
                  <a:gd name="T59" fmla="*/ 1061 h 1061"/>
                  <a:gd name="T60" fmla="*/ 55 w 1885"/>
                  <a:gd name="T61" fmla="*/ 1061 h 1061"/>
                  <a:gd name="T62" fmla="*/ 334 w 1885"/>
                  <a:gd name="T63" fmla="*/ 556 h 1061"/>
                  <a:gd name="T64" fmla="*/ 205 w 1885"/>
                  <a:gd name="T65" fmla="*/ 556 h 1061"/>
                  <a:gd name="T66" fmla="*/ 205 w 1885"/>
                  <a:gd name="T67" fmla="*/ 949 h 1061"/>
                  <a:gd name="T68" fmla="*/ 334 w 1885"/>
                  <a:gd name="T69" fmla="*/ 949 h 1061"/>
                  <a:gd name="T70" fmla="*/ 334 w 1885"/>
                  <a:gd name="T71" fmla="*/ 556 h 1061"/>
                  <a:gd name="T72" fmla="*/ 783 w 1885"/>
                  <a:gd name="T73" fmla="*/ 108 h 1061"/>
                  <a:gd name="T74" fmla="*/ 654 w 1885"/>
                  <a:gd name="T75" fmla="*/ 108 h 1061"/>
                  <a:gd name="T76" fmla="*/ 654 w 1885"/>
                  <a:gd name="T77" fmla="*/ 949 h 1061"/>
                  <a:gd name="T78" fmla="*/ 783 w 1885"/>
                  <a:gd name="T79" fmla="*/ 949 h 1061"/>
                  <a:gd name="T80" fmla="*/ 783 w 1885"/>
                  <a:gd name="T81" fmla="*/ 108 h 1061"/>
                  <a:gd name="T82" fmla="*/ 1231 w 1885"/>
                  <a:gd name="T83" fmla="*/ 508 h 1061"/>
                  <a:gd name="T84" fmla="*/ 1102 w 1885"/>
                  <a:gd name="T85" fmla="*/ 508 h 1061"/>
                  <a:gd name="T86" fmla="*/ 1102 w 1885"/>
                  <a:gd name="T87" fmla="*/ 949 h 1061"/>
                  <a:gd name="T88" fmla="*/ 1231 w 1885"/>
                  <a:gd name="T89" fmla="*/ 949 h 1061"/>
                  <a:gd name="T90" fmla="*/ 1231 w 1885"/>
                  <a:gd name="T91" fmla="*/ 508 h 1061"/>
                  <a:gd name="T92" fmla="*/ 1680 w 1885"/>
                  <a:gd name="T93" fmla="*/ 300 h 1061"/>
                  <a:gd name="T94" fmla="*/ 1551 w 1885"/>
                  <a:gd name="T95" fmla="*/ 300 h 1061"/>
                  <a:gd name="T96" fmla="*/ 1551 w 1885"/>
                  <a:gd name="T97" fmla="*/ 949 h 1061"/>
                  <a:gd name="T98" fmla="*/ 1680 w 1885"/>
                  <a:gd name="T99" fmla="*/ 949 h 1061"/>
                  <a:gd name="T100" fmla="*/ 1680 w 1885"/>
                  <a:gd name="T101" fmla="*/ 300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5" h="1061">
                    <a:moveTo>
                      <a:pt x="55" y="1061"/>
                    </a:moveTo>
                    <a:cubicBezTo>
                      <a:pt x="25" y="1061"/>
                      <a:pt x="0" y="1037"/>
                      <a:pt x="0" y="1007"/>
                    </a:cubicBezTo>
                    <a:cubicBezTo>
                      <a:pt x="0" y="977"/>
                      <a:pt x="25" y="953"/>
                      <a:pt x="55" y="953"/>
                    </a:cubicBezTo>
                    <a:lnTo>
                      <a:pt x="97" y="953"/>
                    </a:lnTo>
                    <a:lnTo>
                      <a:pt x="97" y="502"/>
                    </a:lnTo>
                    <a:cubicBezTo>
                      <a:pt x="97" y="472"/>
                      <a:pt x="121" y="448"/>
                      <a:pt x="151" y="448"/>
                    </a:cubicBezTo>
                    <a:lnTo>
                      <a:pt x="388" y="448"/>
                    </a:lnTo>
                    <a:cubicBezTo>
                      <a:pt x="418" y="448"/>
                      <a:pt x="443" y="472"/>
                      <a:pt x="443" y="502"/>
                    </a:cubicBezTo>
                    <a:lnTo>
                      <a:pt x="443" y="953"/>
                    </a:lnTo>
                    <a:lnTo>
                      <a:pt x="545" y="953"/>
                    </a:lnTo>
                    <a:lnTo>
                      <a:pt x="545" y="54"/>
                    </a:lnTo>
                    <a:cubicBezTo>
                      <a:pt x="545" y="24"/>
                      <a:pt x="570" y="0"/>
                      <a:pt x="600" y="0"/>
                    </a:cubicBezTo>
                    <a:lnTo>
                      <a:pt x="837" y="0"/>
                    </a:lnTo>
                    <a:cubicBezTo>
                      <a:pt x="867" y="0"/>
                      <a:pt x="891" y="24"/>
                      <a:pt x="891" y="54"/>
                    </a:cubicBezTo>
                    <a:lnTo>
                      <a:pt x="891" y="953"/>
                    </a:lnTo>
                    <a:lnTo>
                      <a:pt x="994" y="953"/>
                    </a:lnTo>
                    <a:lnTo>
                      <a:pt x="994" y="454"/>
                    </a:lnTo>
                    <a:cubicBezTo>
                      <a:pt x="994" y="424"/>
                      <a:pt x="1018" y="400"/>
                      <a:pt x="1048" y="400"/>
                    </a:cubicBezTo>
                    <a:lnTo>
                      <a:pt x="1286" y="400"/>
                    </a:lnTo>
                    <a:cubicBezTo>
                      <a:pt x="1315" y="400"/>
                      <a:pt x="1340" y="424"/>
                      <a:pt x="1340" y="454"/>
                    </a:cubicBezTo>
                    <a:lnTo>
                      <a:pt x="1340" y="953"/>
                    </a:lnTo>
                    <a:lnTo>
                      <a:pt x="1442" y="953"/>
                    </a:lnTo>
                    <a:lnTo>
                      <a:pt x="1442" y="246"/>
                    </a:lnTo>
                    <a:cubicBezTo>
                      <a:pt x="1442" y="216"/>
                      <a:pt x="1467" y="192"/>
                      <a:pt x="1497" y="192"/>
                    </a:cubicBezTo>
                    <a:lnTo>
                      <a:pt x="1734" y="192"/>
                    </a:lnTo>
                    <a:cubicBezTo>
                      <a:pt x="1764" y="192"/>
                      <a:pt x="1788" y="216"/>
                      <a:pt x="1788" y="246"/>
                    </a:cubicBezTo>
                    <a:lnTo>
                      <a:pt x="1788" y="953"/>
                    </a:lnTo>
                    <a:lnTo>
                      <a:pt x="1831" y="953"/>
                    </a:lnTo>
                    <a:cubicBezTo>
                      <a:pt x="1860" y="953"/>
                      <a:pt x="1885" y="977"/>
                      <a:pt x="1885" y="1007"/>
                    </a:cubicBezTo>
                    <a:cubicBezTo>
                      <a:pt x="1885" y="1037"/>
                      <a:pt x="1860" y="1061"/>
                      <a:pt x="1831" y="1061"/>
                    </a:cubicBezTo>
                    <a:lnTo>
                      <a:pt x="55" y="1061"/>
                    </a:lnTo>
                    <a:close/>
                    <a:moveTo>
                      <a:pt x="334" y="556"/>
                    </a:moveTo>
                    <a:lnTo>
                      <a:pt x="205" y="556"/>
                    </a:lnTo>
                    <a:lnTo>
                      <a:pt x="205" y="949"/>
                    </a:lnTo>
                    <a:lnTo>
                      <a:pt x="334" y="949"/>
                    </a:lnTo>
                    <a:lnTo>
                      <a:pt x="334" y="556"/>
                    </a:lnTo>
                    <a:close/>
                    <a:moveTo>
                      <a:pt x="783" y="108"/>
                    </a:moveTo>
                    <a:lnTo>
                      <a:pt x="654" y="108"/>
                    </a:lnTo>
                    <a:lnTo>
                      <a:pt x="654" y="949"/>
                    </a:lnTo>
                    <a:lnTo>
                      <a:pt x="783" y="949"/>
                    </a:lnTo>
                    <a:lnTo>
                      <a:pt x="783" y="108"/>
                    </a:lnTo>
                    <a:close/>
                    <a:moveTo>
                      <a:pt x="1231" y="508"/>
                    </a:moveTo>
                    <a:lnTo>
                      <a:pt x="1102" y="508"/>
                    </a:lnTo>
                    <a:lnTo>
                      <a:pt x="1102" y="949"/>
                    </a:lnTo>
                    <a:lnTo>
                      <a:pt x="1231" y="949"/>
                    </a:lnTo>
                    <a:lnTo>
                      <a:pt x="1231" y="508"/>
                    </a:lnTo>
                    <a:close/>
                    <a:moveTo>
                      <a:pt x="1680" y="300"/>
                    </a:moveTo>
                    <a:lnTo>
                      <a:pt x="1551" y="300"/>
                    </a:lnTo>
                    <a:lnTo>
                      <a:pt x="1551" y="949"/>
                    </a:lnTo>
                    <a:lnTo>
                      <a:pt x="1680" y="949"/>
                    </a:lnTo>
                    <a:lnTo>
                      <a:pt x="1680" y="300"/>
                    </a:ln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1">
                <a:extLst>
                  <a:ext uri="{FF2B5EF4-FFF2-40B4-BE49-F238E27FC236}">
                    <a16:creationId xmlns="" xmlns:a16="http://schemas.microsoft.com/office/drawing/2014/main" id="{1058DCD7-5FC7-5E40-B67F-BBA5E64552FF}"/>
                  </a:ext>
                </a:extLst>
              </p:cNvPr>
              <p:cNvSpPr>
                <a:spLocks noEditPoints="1"/>
              </p:cNvSpPr>
              <p:nvPr/>
            </p:nvSpPr>
            <p:spPr bwMode="gray">
              <a:xfrm>
                <a:off x="5495925" y="3024716"/>
                <a:ext cx="622300" cy="301625"/>
              </a:xfrm>
              <a:custGeom>
                <a:avLst/>
                <a:gdLst>
                  <a:gd name="T0" fmla="*/ 132 w 1728"/>
                  <a:gd name="T1" fmla="*/ 588 h 838"/>
                  <a:gd name="T2" fmla="*/ 108 w 1728"/>
                  <a:gd name="T3" fmla="*/ 647 h 838"/>
                  <a:gd name="T4" fmla="*/ 132 w 1728"/>
                  <a:gd name="T5" fmla="*/ 706 h 838"/>
                  <a:gd name="T6" fmla="*/ 249 w 1728"/>
                  <a:gd name="T7" fmla="*/ 706 h 838"/>
                  <a:gd name="T8" fmla="*/ 273 w 1728"/>
                  <a:gd name="T9" fmla="*/ 647 h 838"/>
                  <a:gd name="T10" fmla="*/ 191 w 1728"/>
                  <a:gd name="T11" fmla="*/ 564 h 838"/>
                  <a:gd name="T12" fmla="*/ 191 w 1728"/>
                  <a:gd name="T13" fmla="*/ 456 h 838"/>
                  <a:gd name="T14" fmla="*/ 382 w 1728"/>
                  <a:gd name="T15" fmla="*/ 647 h 838"/>
                  <a:gd name="T16" fmla="*/ 326 w 1728"/>
                  <a:gd name="T17" fmla="*/ 782 h 838"/>
                  <a:gd name="T18" fmla="*/ 56 w 1728"/>
                  <a:gd name="T19" fmla="*/ 782 h 838"/>
                  <a:gd name="T20" fmla="*/ 0 w 1728"/>
                  <a:gd name="T21" fmla="*/ 647 h 838"/>
                  <a:gd name="T22" fmla="*/ 639 w 1728"/>
                  <a:gd name="T23" fmla="*/ 109 h 838"/>
                  <a:gd name="T24" fmla="*/ 581 w 1728"/>
                  <a:gd name="T25" fmla="*/ 133 h 838"/>
                  <a:gd name="T26" fmla="*/ 581 w 1728"/>
                  <a:gd name="T27" fmla="*/ 250 h 838"/>
                  <a:gd name="T28" fmla="*/ 698 w 1728"/>
                  <a:gd name="T29" fmla="*/ 250 h 838"/>
                  <a:gd name="T30" fmla="*/ 722 w 1728"/>
                  <a:gd name="T31" fmla="*/ 191 h 838"/>
                  <a:gd name="T32" fmla="*/ 639 w 1728"/>
                  <a:gd name="T33" fmla="*/ 109 h 838"/>
                  <a:gd name="T34" fmla="*/ 639 w 1728"/>
                  <a:gd name="T35" fmla="*/ 0 h 838"/>
                  <a:gd name="T36" fmla="*/ 830 w 1728"/>
                  <a:gd name="T37" fmla="*/ 191 h 838"/>
                  <a:gd name="T38" fmla="*/ 774 w 1728"/>
                  <a:gd name="T39" fmla="*/ 327 h 838"/>
                  <a:gd name="T40" fmla="*/ 504 w 1728"/>
                  <a:gd name="T41" fmla="*/ 326 h 838"/>
                  <a:gd name="T42" fmla="*/ 504 w 1728"/>
                  <a:gd name="T43" fmla="*/ 56 h 838"/>
                  <a:gd name="T44" fmla="*/ 1029 w 1728"/>
                  <a:gd name="T45" fmla="*/ 540 h 838"/>
                  <a:gd name="T46" fmla="*/ 1005 w 1728"/>
                  <a:gd name="T47" fmla="*/ 599 h 838"/>
                  <a:gd name="T48" fmla="*/ 1029 w 1728"/>
                  <a:gd name="T49" fmla="*/ 657 h 838"/>
                  <a:gd name="T50" fmla="*/ 1146 w 1728"/>
                  <a:gd name="T51" fmla="*/ 657 h 838"/>
                  <a:gd name="T52" fmla="*/ 1171 w 1728"/>
                  <a:gd name="T53" fmla="*/ 599 h 838"/>
                  <a:gd name="T54" fmla="*/ 1088 w 1728"/>
                  <a:gd name="T55" fmla="*/ 516 h 838"/>
                  <a:gd name="T56" fmla="*/ 953 w 1728"/>
                  <a:gd name="T57" fmla="*/ 464 h 838"/>
                  <a:gd name="T58" fmla="*/ 1223 w 1728"/>
                  <a:gd name="T59" fmla="*/ 464 h 838"/>
                  <a:gd name="T60" fmla="*/ 1223 w 1728"/>
                  <a:gd name="T61" fmla="*/ 734 h 838"/>
                  <a:gd name="T62" fmla="*/ 1088 w 1728"/>
                  <a:gd name="T63" fmla="*/ 790 h 838"/>
                  <a:gd name="T64" fmla="*/ 953 w 1728"/>
                  <a:gd name="T65" fmla="*/ 734 h 838"/>
                  <a:gd name="T66" fmla="*/ 953 w 1728"/>
                  <a:gd name="T67" fmla="*/ 464 h 838"/>
                  <a:gd name="T68" fmla="*/ 1478 w 1728"/>
                  <a:gd name="T69" fmla="*/ 333 h 838"/>
                  <a:gd name="T70" fmla="*/ 1454 w 1728"/>
                  <a:gd name="T71" fmla="*/ 392 h 838"/>
                  <a:gd name="T72" fmla="*/ 1536 w 1728"/>
                  <a:gd name="T73" fmla="*/ 474 h 838"/>
                  <a:gd name="T74" fmla="*/ 1595 w 1728"/>
                  <a:gd name="T75" fmla="*/ 450 h 838"/>
                  <a:gd name="T76" fmla="*/ 1595 w 1728"/>
                  <a:gd name="T77" fmla="*/ 333 h 838"/>
                  <a:gd name="T78" fmla="*/ 1536 w 1728"/>
                  <a:gd name="T79" fmla="*/ 309 h 838"/>
                  <a:gd name="T80" fmla="*/ 1536 w 1728"/>
                  <a:gd name="T81" fmla="*/ 201 h 838"/>
                  <a:gd name="T82" fmla="*/ 1672 w 1728"/>
                  <a:gd name="T83" fmla="*/ 257 h 838"/>
                  <a:gd name="T84" fmla="*/ 1672 w 1728"/>
                  <a:gd name="T85" fmla="*/ 527 h 838"/>
                  <a:gd name="T86" fmla="*/ 1536 w 1728"/>
                  <a:gd name="T87" fmla="*/ 583 h 838"/>
                  <a:gd name="T88" fmla="*/ 1345 w 1728"/>
                  <a:gd name="T89" fmla="*/ 3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8" h="838">
                    <a:moveTo>
                      <a:pt x="191" y="564"/>
                    </a:moveTo>
                    <a:cubicBezTo>
                      <a:pt x="168" y="564"/>
                      <a:pt x="147" y="573"/>
                      <a:pt x="132" y="588"/>
                    </a:cubicBezTo>
                    <a:lnTo>
                      <a:pt x="132" y="588"/>
                    </a:lnTo>
                    <a:cubicBezTo>
                      <a:pt x="117" y="603"/>
                      <a:pt x="108" y="624"/>
                      <a:pt x="108" y="647"/>
                    </a:cubicBezTo>
                    <a:cubicBezTo>
                      <a:pt x="108" y="670"/>
                      <a:pt x="117" y="691"/>
                      <a:pt x="132" y="705"/>
                    </a:cubicBezTo>
                    <a:lnTo>
                      <a:pt x="132" y="706"/>
                    </a:lnTo>
                    <a:cubicBezTo>
                      <a:pt x="147" y="720"/>
                      <a:pt x="168" y="730"/>
                      <a:pt x="191" y="730"/>
                    </a:cubicBezTo>
                    <a:cubicBezTo>
                      <a:pt x="214" y="730"/>
                      <a:pt x="234" y="720"/>
                      <a:pt x="249" y="706"/>
                    </a:cubicBezTo>
                    <a:lnTo>
                      <a:pt x="249" y="705"/>
                    </a:lnTo>
                    <a:cubicBezTo>
                      <a:pt x="264" y="690"/>
                      <a:pt x="273" y="670"/>
                      <a:pt x="273" y="647"/>
                    </a:cubicBezTo>
                    <a:cubicBezTo>
                      <a:pt x="273" y="624"/>
                      <a:pt x="264" y="603"/>
                      <a:pt x="249" y="588"/>
                    </a:cubicBezTo>
                    <a:cubicBezTo>
                      <a:pt x="234" y="573"/>
                      <a:pt x="214" y="564"/>
                      <a:pt x="191" y="564"/>
                    </a:cubicBezTo>
                    <a:close/>
                    <a:moveTo>
                      <a:pt x="56" y="512"/>
                    </a:moveTo>
                    <a:cubicBezTo>
                      <a:pt x="90" y="477"/>
                      <a:pt x="138" y="456"/>
                      <a:pt x="191" y="456"/>
                    </a:cubicBezTo>
                    <a:cubicBezTo>
                      <a:pt x="243" y="456"/>
                      <a:pt x="291" y="477"/>
                      <a:pt x="326" y="512"/>
                    </a:cubicBezTo>
                    <a:cubicBezTo>
                      <a:pt x="360" y="547"/>
                      <a:pt x="382" y="594"/>
                      <a:pt x="382" y="647"/>
                    </a:cubicBezTo>
                    <a:cubicBezTo>
                      <a:pt x="382" y="700"/>
                      <a:pt x="360" y="747"/>
                      <a:pt x="326" y="782"/>
                    </a:cubicBezTo>
                    <a:lnTo>
                      <a:pt x="326" y="782"/>
                    </a:lnTo>
                    <a:cubicBezTo>
                      <a:pt x="291" y="817"/>
                      <a:pt x="243" y="838"/>
                      <a:pt x="191" y="838"/>
                    </a:cubicBezTo>
                    <a:cubicBezTo>
                      <a:pt x="138" y="838"/>
                      <a:pt x="90" y="817"/>
                      <a:pt x="56" y="782"/>
                    </a:cubicBezTo>
                    <a:lnTo>
                      <a:pt x="56" y="782"/>
                    </a:lnTo>
                    <a:cubicBezTo>
                      <a:pt x="21" y="747"/>
                      <a:pt x="0" y="699"/>
                      <a:pt x="0" y="647"/>
                    </a:cubicBezTo>
                    <a:cubicBezTo>
                      <a:pt x="0" y="594"/>
                      <a:pt x="21" y="546"/>
                      <a:pt x="56" y="512"/>
                    </a:cubicBezTo>
                    <a:close/>
                    <a:moveTo>
                      <a:pt x="639" y="109"/>
                    </a:moveTo>
                    <a:cubicBezTo>
                      <a:pt x="616" y="109"/>
                      <a:pt x="596" y="118"/>
                      <a:pt x="581" y="133"/>
                    </a:cubicBezTo>
                    <a:lnTo>
                      <a:pt x="581" y="133"/>
                    </a:lnTo>
                    <a:cubicBezTo>
                      <a:pt x="566" y="148"/>
                      <a:pt x="556" y="169"/>
                      <a:pt x="556" y="191"/>
                    </a:cubicBezTo>
                    <a:cubicBezTo>
                      <a:pt x="556" y="214"/>
                      <a:pt x="566" y="235"/>
                      <a:pt x="581" y="250"/>
                    </a:cubicBezTo>
                    <a:cubicBezTo>
                      <a:pt x="596" y="265"/>
                      <a:pt x="616" y="274"/>
                      <a:pt x="639" y="274"/>
                    </a:cubicBezTo>
                    <a:cubicBezTo>
                      <a:pt x="662" y="274"/>
                      <a:pt x="683" y="265"/>
                      <a:pt x="698" y="250"/>
                    </a:cubicBezTo>
                    <a:lnTo>
                      <a:pt x="698" y="250"/>
                    </a:lnTo>
                    <a:cubicBezTo>
                      <a:pt x="713" y="235"/>
                      <a:pt x="722" y="214"/>
                      <a:pt x="722" y="191"/>
                    </a:cubicBezTo>
                    <a:cubicBezTo>
                      <a:pt x="722" y="168"/>
                      <a:pt x="713" y="148"/>
                      <a:pt x="698" y="133"/>
                    </a:cubicBezTo>
                    <a:cubicBezTo>
                      <a:pt x="683" y="118"/>
                      <a:pt x="662" y="109"/>
                      <a:pt x="639" y="109"/>
                    </a:cubicBezTo>
                    <a:close/>
                    <a:moveTo>
                      <a:pt x="504" y="56"/>
                    </a:moveTo>
                    <a:cubicBezTo>
                      <a:pt x="539" y="22"/>
                      <a:pt x="587" y="0"/>
                      <a:pt x="639" y="0"/>
                    </a:cubicBezTo>
                    <a:cubicBezTo>
                      <a:pt x="692" y="0"/>
                      <a:pt x="740" y="22"/>
                      <a:pt x="774" y="56"/>
                    </a:cubicBezTo>
                    <a:cubicBezTo>
                      <a:pt x="809" y="91"/>
                      <a:pt x="830" y="139"/>
                      <a:pt x="830" y="191"/>
                    </a:cubicBezTo>
                    <a:cubicBezTo>
                      <a:pt x="830" y="244"/>
                      <a:pt x="809" y="292"/>
                      <a:pt x="774" y="326"/>
                    </a:cubicBezTo>
                    <a:lnTo>
                      <a:pt x="774" y="327"/>
                    </a:lnTo>
                    <a:cubicBezTo>
                      <a:pt x="740" y="361"/>
                      <a:pt x="692" y="383"/>
                      <a:pt x="639" y="383"/>
                    </a:cubicBezTo>
                    <a:cubicBezTo>
                      <a:pt x="587" y="383"/>
                      <a:pt x="539" y="361"/>
                      <a:pt x="504" y="326"/>
                    </a:cubicBezTo>
                    <a:cubicBezTo>
                      <a:pt x="470" y="292"/>
                      <a:pt x="448" y="244"/>
                      <a:pt x="448" y="191"/>
                    </a:cubicBezTo>
                    <a:cubicBezTo>
                      <a:pt x="448" y="139"/>
                      <a:pt x="470" y="91"/>
                      <a:pt x="504" y="56"/>
                    </a:cubicBezTo>
                    <a:close/>
                    <a:moveTo>
                      <a:pt x="1088" y="516"/>
                    </a:moveTo>
                    <a:cubicBezTo>
                      <a:pt x="1065" y="516"/>
                      <a:pt x="1044" y="525"/>
                      <a:pt x="1029" y="540"/>
                    </a:cubicBezTo>
                    <a:lnTo>
                      <a:pt x="1029" y="540"/>
                    </a:lnTo>
                    <a:cubicBezTo>
                      <a:pt x="1014" y="555"/>
                      <a:pt x="1005" y="576"/>
                      <a:pt x="1005" y="599"/>
                    </a:cubicBezTo>
                    <a:cubicBezTo>
                      <a:pt x="1005" y="622"/>
                      <a:pt x="1014" y="642"/>
                      <a:pt x="1029" y="657"/>
                    </a:cubicBezTo>
                    <a:lnTo>
                      <a:pt x="1029" y="657"/>
                    </a:lnTo>
                    <a:cubicBezTo>
                      <a:pt x="1044" y="672"/>
                      <a:pt x="1065" y="682"/>
                      <a:pt x="1088" y="682"/>
                    </a:cubicBezTo>
                    <a:cubicBezTo>
                      <a:pt x="1111" y="682"/>
                      <a:pt x="1131" y="672"/>
                      <a:pt x="1146" y="657"/>
                    </a:cubicBezTo>
                    <a:lnTo>
                      <a:pt x="1146" y="657"/>
                    </a:lnTo>
                    <a:cubicBezTo>
                      <a:pt x="1161" y="642"/>
                      <a:pt x="1171" y="622"/>
                      <a:pt x="1171" y="599"/>
                    </a:cubicBezTo>
                    <a:cubicBezTo>
                      <a:pt x="1171" y="576"/>
                      <a:pt x="1161" y="555"/>
                      <a:pt x="1146" y="540"/>
                    </a:cubicBezTo>
                    <a:cubicBezTo>
                      <a:pt x="1131" y="525"/>
                      <a:pt x="1111" y="516"/>
                      <a:pt x="1088" y="516"/>
                    </a:cubicBezTo>
                    <a:close/>
                    <a:moveTo>
                      <a:pt x="953" y="464"/>
                    </a:moveTo>
                    <a:lnTo>
                      <a:pt x="953" y="464"/>
                    </a:lnTo>
                    <a:cubicBezTo>
                      <a:pt x="988" y="429"/>
                      <a:pt x="1035" y="408"/>
                      <a:pt x="1088" y="408"/>
                    </a:cubicBezTo>
                    <a:cubicBezTo>
                      <a:pt x="1141" y="408"/>
                      <a:pt x="1188" y="429"/>
                      <a:pt x="1223" y="464"/>
                    </a:cubicBezTo>
                    <a:cubicBezTo>
                      <a:pt x="1258" y="498"/>
                      <a:pt x="1279" y="546"/>
                      <a:pt x="1279" y="599"/>
                    </a:cubicBezTo>
                    <a:cubicBezTo>
                      <a:pt x="1279" y="652"/>
                      <a:pt x="1258" y="699"/>
                      <a:pt x="1223" y="734"/>
                    </a:cubicBezTo>
                    <a:lnTo>
                      <a:pt x="1223" y="734"/>
                    </a:lnTo>
                    <a:cubicBezTo>
                      <a:pt x="1188" y="769"/>
                      <a:pt x="1140" y="790"/>
                      <a:pt x="1088" y="790"/>
                    </a:cubicBezTo>
                    <a:cubicBezTo>
                      <a:pt x="1035" y="790"/>
                      <a:pt x="987" y="769"/>
                      <a:pt x="953" y="734"/>
                    </a:cubicBezTo>
                    <a:lnTo>
                      <a:pt x="953" y="734"/>
                    </a:lnTo>
                    <a:cubicBezTo>
                      <a:pt x="918" y="699"/>
                      <a:pt x="897" y="652"/>
                      <a:pt x="897" y="599"/>
                    </a:cubicBezTo>
                    <a:cubicBezTo>
                      <a:pt x="897" y="546"/>
                      <a:pt x="918" y="499"/>
                      <a:pt x="953" y="464"/>
                    </a:cubicBezTo>
                    <a:close/>
                    <a:moveTo>
                      <a:pt x="1536" y="309"/>
                    </a:moveTo>
                    <a:cubicBezTo>
                      <a:pt x="1513" y="309"/>
                      <a:pt x="1493" y="318"/>
                      <a:pt x="1478" y="333"/>
                    </a:cubicBezTo>
                    <a:lnTo>
                      <a:pt x="1478" y="333"/>
                    </a:lnTo>
                    <a:cubicBezTo>
                      <a:pt x="1463" y="348"/>
                      <a:pt x="1454" y="369"/>
                      <a:pt x="1454" y="392"/>
                    </a:cubicBezTo>
                    <a:cubicBezTo>
                      <a:pt x="1454" y="415"/>
                      <a:pt x="1463" y="435"/>
                      <a:pt x="1478" y="450"/>
                    </a:cubicBezTo>
                    <a:cubicBezTo>
                      <a:pt x="1493" y="465"/>
                      <a:pt x="1514" y="474"/>
                      <a:pt x="1536" y="474"/>
                    </a:cubicBezTo>
                    <a:cubicBezTo>
                      <a:pt x="1559" y="474"/>
                      <a:pt x="1580" y="465"/>
                      <a:pt x="1595" y="450"/>
                    </a:cubicBezTo>
                    <a:lnTo>
                      <a:pt x="1595" y="450"/>
                    </a:lnTo>
                    <a:cubicBezTo>
                      <a:pt x="1610" y="435"/>
                      <a:pt x="1619" y="415"/>
                      <a:pt x="1619" y="392"/>
                    </a:cubicBezTo>
                    <a:cubicBezTo>
                      <a:pt x="1619" y="369"/>
                      <a:pt x="1610" y="348"/>
                      <a:pt x="1595" y="333"/>
                    </a:cubicBezTo>
                    <a:lnTo>
                      <a:pt x="1595" y="333"/>
                    </a:lnTo>
                    <a:cubicBezTo>
                      <a:pt x="1580" y="318"/>
                      <a:pt x="1559" y="309"/>
                      <a:pt x="1536" y="309"/>
                    </a:cubicBezTo>
                    <a:close/>
                    <a:moveTo>
                      <a:pt x="1401" y="257"/>
                    </a:moveTo>
                    <a:cubicBezTo>
                      <a:pt x="1436" y="222"/>
                      <a:pt x="1484" y="201"/>
                      <a:pt x="1536" y="201"/>
                    </a:cubicBezTo>
                    <a:cubicBezTo>
                      <a:pt x="1589" y="201"/>
                      <a:pt x="1637" y="222"/>
                      <a:pt x="1671" y="257"/>
                    </a:cubicBezTo>
                    <a:lnTo>
                      <a:pt x="1672" y="257"/>
                    </a:lnTo>
                    <a:cubicBezTo>
                      <a:pt x="1706" y="291"/>
                      <a:pt x="1728" y="339"/>
                      <a:pt x="1728" y="392"/>
                    </a:cubicBezTo>
                    <a:cubicBezTo>
                      <a:pt x="1728" y="444"/>
                      <a:pt x="1706" y="492"/>
                      <a:pt x="1672" y="527"/>
                    </a:cubicBezTo>
                    <a:lnTo>
                      <a:pt x="1671" y="527"/>
                    </a:lnTo>
                    <a:cubicBezTo>
                      <a:pt x="1637" y="561"/>
                      <a:pt x="1589" y="583"/>
                      <a:pt x="1536" y="583"/>
                    </a:cubicBezTo>
                    <a:cubicBezTo>
                      <a:pt x="1484" y="583"/>
                      <a:pt x="1436" y="561"/>
                      <a:pt x="1401" y="527"/>
                    </a:cubicBezTo>
                    <a:cubicBezTo>
                      <a:pt x="1367" y="492"/>
                      <a:pt x="1345" y="444"/>
                      <a:pt x="1345" y="392"/>
                    </a:cubicBezTo>
                    <a:cubicBezTo>
                      <a:pt x="1345" y="339"/>
                      <a:pt x="1367" y="291"/>
                      <a:pt x="1401" y="257"/>
                    </a:cubicBez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a:extLst>
                  <a:ext uri="{FF2B5EF4-FFF2-40B4-BE49-F238E27FC236}">
                    <a16:creationId xmlns="" xmlns:a16="http://schemas.microsoft.com/office/drawing/2014/main" id="{C077DEFD-9529-2B44-8169-95126D9B22F0}"/>
                  </a:ext>
                </a:extLst>
              </p:cNvPr>
              <p:cNvSpPr>
                <a:spLocks noEditPoints="1"/>
              </p:cNvSpPr>
              <p:nvPr/>
            </p:nvSpPr>
            <p:spPr bwMode="gray">
              <a:xfrm>
                <a:off x="5586413" y="3112029"/>
                <a:ext cx="430213" cy="128588"/>
              </a:xfrm>
              <a:custGeom>
                <a:avLst/>
                <a:gdLst>
                  <a:gd name="T0" fmla="*/ 97 w 1191"/>
                  <a:gd name="T1" fmla="*/ 318 h 359"/>
                  <a:gd name="T2" fmla="*/ 21 w 1191"/>
                  <a:gd name="T3" fmla="*/ 317 h 359"/>
                  <a:gd name="T4" fmla="*/ 21 w 1191"/>
                  <a:gd name="T5" fmla="*/ 241 h 359"/>
                  <a:gd name="T6" fmla="*/ 233 w 1191"/>
                  <a:gd name="T7" fmla="*/ 32 h 359"/>
                  <a:gd name="T8" fmla="*/ 309 w 1191"/>
                  <a:gd name="T9" fmla="*/ 33 h 359"/>
                  <a:gd name="T10" fmla="*/ 309 w 1191"/>
                  <a:gd name="T11" fmla="*/ 109 h 359"/>
                  <a:gd name="T12" fmla="*/ 97 w 1191"/>
                  <a:gd name="T13" fmla="*/ 318 h 359"/>
                  <a:gd name="T14" fmla="*/ 472 w 1191"/>
                  <a:gd name="T15" fmla="*/ 100 h 359"/>
                  <a:gd name="T16" fmla="*/ 469 w 1191"/>
                  <a:gd name="T17" fmla="*/ 24 h 359"/>
                  <a:gd name="T18" fmla="*/ 545 w 1191"/>
                  <a:gd name="T19" fmla="*/ 21 h 359"/>
                  <a:gd name="T20" fmla="*/ 759 w 1191"/>
                  <a:gd name="T21" fmla="*/ 216 h 359"/>
                  <a:gd name="T22" fmla="*/ 762 w 1191"/>
                  <a:gd name="T23" fmla="*/ 292 h 359"/>
                  <a:gd name="T24" fmla="*/ 686 w 1191"/>
                  <a:gd name="T25" fmla="*/ 296 h 359"/>
                  <a:gd name="T26" fmla="*/ 472 w 1191"/>
                  <a:gd name="T27" fmla="*/ 100 h 359"/>
                  <a:gd name="T28" fmla="*/ 992 w 1191"/>
                  <a:gd name="T29" fmla="*/ 346 h 359"/>
                  <a:gd name="T30" fmla="*/ 920 w 1191"/>
                  <a:gd name="T31" fmla="*/ 321 h 359"/>
                  <a:gd name="T32" fmla="*/ 945 w 1191"/>
                  <a:gd name="T33" fmla="*/ 249 h 359"/>
                  <a:gd name="T34" fmla="*/ 1106 w 1191"/>
                  <a:gd name="T35" fmla="*/ 171 h 359"/>
                  <a:gd name="T36" fmla="*/ 1178 w 1191"/>
                  <a:gd name="T37" fmla="*/ 196 h 359"/>
                  <a:gd name="T38" fmla="*/ 1153 w 1191"/>
                  <a:gd name="T39" fmla="*/ 268 h 359"/>
                  <a:gd name="T40" fmla="*/ 992 w 1191"/>
                  <a:gd name="T41" fmla="*/ 34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1" h="359">
                    <a:moveTo>
                      <a:pt x="97" y="318"/>
                    </a:moveTo>
                    <a:cubicBezTo>
                      <a:pt x="76" y="339"/>
                      <a:pt x="42" y="339"/>
                      <a:pt x="21" y="317"/>
                    </a:cubicBezTo>
                    <a:cubicBezTo>
                      <a:pt x="0" y="296"/>
                      <a:pt x="0" y="262"/>
                      <a:pt x="21" y="241"/>
                    </a:cubicBezTo>
                    <a:lnTo>
                      <a:pt x="233" y="32"/>
                    </a:lnTo>
                    <a:cubicBezTo>
                      <a:pt x="254" y="11"/>
                      <a:pt x="288" y="11"/>
                      <a:pt x="309" y="33"/>
                    </a:cubicBezTo>
                    <a:cubicBezTo>
                      <a:pt x="330" y="54"/>
                      <a:pt x="330" y="88"/>
                      <a:pt x="309" y="109"/>
                    </a:cubicBezTo>
                    <a:lnTo>
                      <a:pt x="97" y="318"/>
                    </a:lnTo>
                    <a:close/>
                    <a:moveTo>
                      <a:pt x="472" y="100"/>
                    </a:moveTo>
                    <a:cubicBezTo>
                      <a:pt x="450" y="80"/>
                      <a:pt x="449" y="46"/>
                      <a:pt x="469" y="24"/>
                    </a:cubicBezTo>
                    <a:cubicBezTo>
                      <a:pt x="489" y="2"/>
                      <a:pt x="523" y="0"/>
                      <a:pt x="545" y="21"/>
                    </a:cubicBezTo>
                    <a:lnTo>
                      <a:pt x="759" y="216"/>
                    </a:lnTo>
                    <a:cubicBezTo>
                      <a:pt x="781" y="236"/>
                      <a:pt x="782" y="270"/>
                      <a:pt x="762" y="292"/>
                    </a:cubicBezTo>
                    <a:cubicBezTo>
                      <a:pt x="742" y="314"/>
                      <a:pt x="708" y="316"/>
                      <a:pt x="686" y="296"/>
                    </a:cubicBezTo>
                    <a:lnTo>
                      <a:pt x="472" y="100"/>
                    </a:lnTo>
                    <a:close/>
                    <a:moveTo>
                      <a:pt x="992" y="346"/>
                    </a:moveTo>
                    <a:cubicBezTo>
                      <a:pt x="965" y="359"/>
                      <a:pt x="933" y="348"/>
                      <a:pt x="920" y="321"/>
                    </a:cubicBezTo>
                    <a:cubicBezTo>
                      <a:pt x="907" y="294"/>
                      <a:pt x="918" y="262"/>
                      <a:pt x="945" y="249"/>
                    </a:cubicBezTo>
                    <a:lnTo>
                      <a:pt x="1106" y="171"/>
                    </a:lnTo>
                    <a:cubicBezTo>
                      <a:pt x="1133" y="158"/>
                      <a:pt x="1165" y="169"/>
                      <a:pt x="1178" y="196"/>
                    </a:cubicBezTo>
                    <a:cubicBezTo>
                      <a:pt x="1191" y="223"/>
                      <a:pt x="1180" y="255"/>
                      <a:pt x="1153" y="268"/>
                    </a:cubicBezTo>
                    <a:lnTo>
                      <a:pt x="992" y="346"/>
                    </a:lnTo>
                    <a:close/>
                  </a:path>
                </a:pathLst>
              </a:custGeom>
              <a:solidFill>
                <a:srgbClr val="BFD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5" name="Group 24">
            <a:extLst>
              <a:ext uri="{FF2B5EF4-FFF2-40B4-BE49-F238E27FC236}">
                <a16:creationId xmlns="" xmlns:a16="http://schemas.microsoft.com/office/drawing/2014/main" id="{6B56E91D-11FF-CF40-B2D2-82775219A4A8}"/>
              </a:ext>
            </a:extLst>
          </p:cNvPr>
          <p:cNvGrpSpPr/>
          <p:nvPr/>
        </p:nvGrpSpPr>
        <p:grpSpPr>
          <a:xfrm>
            <a:off x="3767315" y="2643076"/>
            <a:ext cx="2662854" cy="2382221"/>
            <a:chOff x="4665378" y="3314447"/>
            <a:chExt cx="3550472" cy="3176295"/>
          </a:xfrm>
        </p:grpSpPr>
        <p:sp>
          <p:nvSpPr>
            <p:cNvPr id="8" name="TextBox 7">
              <a:extLst>
                <a:ext uri="{FF2B5EF4-FFF2-40B4-BE49-F238E27FC236}">
                  <a16:creationId xmlns="" xmlns:a16="http://schemas.microsoft.com/office/drawing/2014/main" id="{1A914B0B-0E16-6E4B-AF8F-04B20ACB7C93}"/>
                </a:ext>
              </a:extLst>
            </p:cNvPr>
            <p:cNvSpPr txBox="1"/>
            <p:nvPr/>
          </p:nvSpPr>
          <p:spPr>
            <a:xfrm>
              <a:off x="4665378" y="4084442"/>
              <a:ext cx="3550472" cy="2406300"/>
            </a:xfrm>
            <a:prstGeom prst="rect">
              <a:avLst/>
            </a:prstGeom>
            <a:noFill/>
          </p:spPr>
          <p:txBody>
            <a:bodyPr wrap="square" rtlCol="0">
              <a:spAutoFit/>
            </a:bodyPr>
            <a:lstStyle/>
            <a:p>
              <a:pPr>
                <a:lnSpc>
                  <a:spcPts val="2700"/>
                </a:lnSpc>
              </a:pPr>
              <a:r>
                <a:rPr lang="en-GB" sz="2000" dirty="0">
                  <a:solidFill>
                    <a:schemeClr val="bg1"/>
                  </a:solidFill>
                </a:rPr>
                <a:t>Will offer electronic tools for data permit applications, information requests and access to data.</a:t>
              </a:r>
            </a:p>
          </p:txBody>
        </p:sp>
        <p:sp>
          <p:nvSpPr>
            <p:cNvPr id="14" name="Freeform 14">
              <a:extLst>
                <a:ext uri="{FF2B5EF4-FFF2-40B4-BE49-F238E27FC236}">
                  <a16:creationId xmlns="" xmlns:a16="http://schemas.microsoft.com/office/drawing/2014/main" id="{5F31E823-1C33-A845-A43B-A36EF833F50A}"/>
                </a:ext>
              </a:extLst>
            </p:cNvPr>
            <p:cNvSpPr>
              <a:spLocks noEditPoints="1"/>
            </p:cNvSpPr>
            <p:nvPr/>
          </p:nvSpPr>
          <p:spPr bwMode="gray">
            <a:xfrm>
              <a:off x="4774300" y="3314447"/>
              <a:ext cx="649288" cy="622300"/>
            </a:xfrm>
            <a:custGeom>
              <a:avLst/>
              <a:gdLst>
                <a:gd name="T0" fmla="*/ 608 w 1801"/>
                <a:gd name="T1" fmla="*/ 661 h 1726"/>
                <a:gd name="T2" fmla="*/ 972 w 1801"/>
                <a:gd name="T3" fmla="*/ 1285 h 1726"/>
                <a:gd name="T4" fmla="*/ 904 w 1801"/>
                <a:gd name="T5" fmla="*/ 1365 h 1726"/>
                <a:gd name="T6" fmla="*/ 701 w 1801"/>
                <a:gd name="T7" fmla="*/ 1301 h 1726"/>
                <a:gd name="T8" fmla="*/ 624 w 1801"/>
                <a:gd name="T9" fmla="*/ 1353 h 1726"/>
                <a:gd name="T10" fmla="*/ 1283 w 1801"/>
                <a:gd name="T11" fmla="*/ 1685 h 1726"/>
                <a:gd name="T12" fmla="*/ 1685 w 1801"/>
                <a:gd name="T13" fmla="*/ 1596 h 1726"/>
                <a:gd name="T14" fmla="*/ 1748 w 1801"/>
                <a:gd name="T15" fmla="*/ 1153 h 1726"/>
                <a:gd name="T16" fmla="*/ 1482 w 1801"/>
                <a:gd name="T17" fmla="*/ 708 h 1726"/>
                <a:gd name="T18" fmla="*/ 1432 w 1801"/>
                <a:gd name="T19" fmla="*/ 716 h 1726"/>
                <a:gd name="T20" fmla="*/ 1402 w 1801"/>
                <a:gd name="T21" fmla="*/ 766 h 1726"/>
                <a:gd name="T22" fmla="*/ 1307 w 1801"/>
                <a:gd name="T23" fmla="*/ 797 h 1726"/>
                <a:gd name="T24" fmla="*/ 1224 w 1801"/>
                <a:gd name="T25" fmla="*/ 784 h 1726"/>
                <a:gd name="T26" fmla="*/ 1195 w 1801"/>
                <a:gd name="T27" fmla="*/ 834 h 1726"/>
                <a:gd name="T28" fmla="*/ 1175 w 1801"/>
                <a:gd name="T29" fmla="*/ 871 h 1726"/>
                <a:gd name="T30" fmla="*/ 1060 w 1801"/>
                <a:gd name="T31" fmla="*/ 843 h 1726"/>
                <a:gd name="T32" fmla="*/ 998 w 1801"/>
                <a:gd name="T33" fmla="*/ 869 h 1726"/>
                <a:gd name="T34" fmla="*/ 988 w 1801"/>
                <a:gd name="T35" fmla="*/ 892 h 1726"/>
                <a:gd name="T36" fmla="*/ 889 w 1801"/>
                <a:gd name="T37" fmla="*/ 910 h 1726"/>
                <a:gd name="T38" fmla="*/ 684 w 1801"/>
                <a:gd name="T39" fmla="*/ 614 h 1726"/>
                <a:gd name="T40" fmla="*/ 635 w 1801"/>
                <a:gd name="T41" fmla="*/ 622 h 1726"/>
                <a:gd name="T42" fmla="*/ 591 w 1801"/>
                <a:gd name="T43" fmla="*/ 996 h 1726"/>
                <a:gd name="T44" fmla="*/ 330 w 1801"/>
                <a:gd name="T45" fmla="*/ 884 h 1726"/>
                <a:gd name="T46" fmla="*/ 373 w 1801"/>
                <a:gd name="T47" fmla="*/ 375 h 1726"/>
                <a:gd name="T48" fmla="*/ 911 w 1801"/>
                <a:gd name="T49" fmla="*/ 354 h 1726"/>
                <a:gd name="T50" fmla="*/ 1000 w 1801"/>
                <a:gd name="T51" fmla="*/ 657 h 1726"/>
                <a:gd name="T52" fmla="*/ 841 w 1801"/>
                <a:gd name="T53" fmla="*/ 436 h 1726"/>
                <a:gd name="T54" fmla="*/ 450 w 1801"/>
                <a:gd name="T55" fmla="*/ 452 h 1726"/>
                <a:gd name="T56" fmla="*/ 418 w 1801"/>
                <a:gd name="T57" fmla="*/ 821 h 1726"/>
                <a:gd name="T58" fmla="*/ 424 w 1801"/>
                <a:gd name="T59" fmla="*/ 1148 h 1726"/>
                <a:gd name="T60" fmla="*/ 379 w 1801"/>
                <a:gd name="T61" fmla="*/ 1246 h 1726"/>
                <a:gd name="T62" fmla="*/ 0 w 1801"/>
                <a:gd name="T63" fmla="*/ 653 h 1726"/>
                <a:gd name="T64" fmla="*/ 653 w 1801"/>
                <a:gd name="T65" fmla="*/ 0 h 1726"/>
                <a:gd name="T66" fmla="*/ 1284 w 1801"/>
                <a:gd name="T67" fmla="*/ 486 h 1726"/>
                <a:gd name="T68" fmla="*/ 1179 w 1801"/>
                <a:gd name="T69" fmla="*/ 514 h 1726"/>
                <a:gd name="T70" fmla="*/ 653 w 1801"/>
                <a:gd name="T71" fmla="*/ 109 h 1726"/>
                <a:gd name="T72" fmla="*/ 108 w 1801"/>
                <a:gd name="T73" fmla="*/ 653 h 1726"/>
                <a:gd name="T74" fmla="*/ 424 w 1801"/>
                <a:gd name="T75" fmla="*/ 1148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1" h="1726">
                  <a:moveTo>
                    <a:pt x="635" y="622"/>
                  </a:moveTo>
                  <a:cubicBezTo>
                    <a:pt x="621" y="631"/>
                    <a:pt x="611" y="645"/>
                    <a:pt x="608" y="661"/>
                  </a:cubicBezTo>
                  <a:cubicBezTo>
                    <a:pt x="604" y="677"/>
                    <a:pt x="606" y="695"/>
                    <a:pt x="615" y="709"/>
                  </a:cubicBezTo>
                  <a:lnTo>
                    <a:pt x="972" y="1285"/>
                  </a:lnTo>
                  <a:cubicBezTo>
                    <a:pt x="982" y="1301"/>
                    <a:pt x="985" y="1321"/>
                    <a:pt x="976" y="1339"/>
                  </a:cubicBezTo>
                  <a:cubicBezTo>
                    <a:pt x="963" y="1366"/>
                    <a:pt x="931" y="1378"/>
                    <a:pt x="904" y="1365"/>
                  </a:cubicBezTo>
                  <a:lnTo>
                    <a:pt x="785" y="1309"/>
                  </a:lnTo>
                  <a:cubicBezTo>
                    <a:pt x="766" y="1300"/>
                    <a:pt x="734" y="1298"/>
                    <a:pt x="701" y="1301"/>
                  </a:cubicBezTo>
                  <a:cubicBezTo>
                    <a:pt x="671" y="1304"/>
                    <a:pt x="642" y="1310"/>
                    <a:pt x="621" y="1319"/>
                  </a:cubicBezTo>
                  <a:cubicBezTo>
                    <a:pt x="619" y="1331"/>
                    <a:pt x="620" y="1343"/>
                    <a:pt x="624" y="1353"/>
                  </a:cubicBezTo>
                  <a:cubicBezTo>
                    <a:pt x="629" y="1369"/>
                    <a:pt x="641" y="1382"/>
                    <a:pt x="656" y="1389"/>
                  </a:cubicBezTo>
                  <a:lnTo>
                    <a:pt x="1283" y="1685"/>
                  </a:lnTo>
                  <a:cubicBezTo>
                    <a:pt x="1360" y="1721"/>
                    <a:pt x="1436" y="1726"/>
                    <a:pt x="1505" y="1708"/>
                  </a:cubicBezTo>
                  <a:cubicBezTo>
                    <a:pt x="1574" y="1690"/>
                    <a:pt x="1636" y="1649"/>
                    <a:pt x="1685" y="1596"/>
                  </a:cubicBezTo>
                  <a:cubicBezTo>
                    <a:pt x="1734" y="1541"/>
                    <a:pt x="1769" y="1473"/>
                    <a:pt x="1784" y="1400"/>
                  </a:cubicBezTo>
                  <a:cubicBezTo>
                    <a:pt x="1801" y="1320"/>
                    <a:pt x="1792" y="1233"/>
                    <a:pt x="1748" y="1153"/>
                  </a:cubicBezTo>
                  <a:lnTo>
                    <a:pt x="1517" y="732"/>
                  </a:lnTo>
                  <a:cubicBezTo>
                    <a:pt x="1510" y="720"/>
                    <a:pt x="1497" y="712"/>
                    <a:pt x="1482" y="708"/>
                  </a:cubicBezTo>
                  <a:cubicBezTo>
                    <a:pt x="1467" y="705"/>
                    <a:pt x="1450" y="707"/>
                    <a:pt x="1435" y="715"/>
                  </a:cubicBezTo>
                  <a:lnTo>
                    <a:pt x="1432" y="716"/>
                  </a:lnTo>
                  <a:cubicBezTo>
                    <a:pt x="1424" y="722"/>
                    <a:pt x="1417" y="729"/>
                    <a:pt x="1412" y="738"/>
                  </a:cubicBezTo>
                  <a:cubicBezTo>
                    <a:pt x="1406" y="746"/>
                    <a:pt x="1403" y="756"/>
                    <a:pt x="1402" y="766"/>
                  </a:cubicBezTo>
                  <a:cubicBezTo>
                    <a:pt x="1401" y="780"/>
                    <a:pt x="1395" y="794"/>
                    <a:pt x="1383" y="804"/>
                  </a:cubicBezTo>
                  <a:cubicBezTo>
                    <a:pt x="1360" y="823"/>
                    <a:pt x="1326" y="820"/>
                    <a:pt x="1307" y="797"/>
                  </a:cubicBezTo>
                  <a:cubicBezTo>
                    <a:pt x="1297" y="785"/>
                    <a:pt x="1283" y="778"/>
                    <a:pt x="1268" y="775"/>
                  </a:cubicBezTo>
                  <a:cubicBezTo>
                    <a:pt x="1253" y="773"/>
                    <a:pt x="1238" y="776"/>
                    <a:pt x="1224" y="784"/>
                  </a:cubicBezTo>
                  <a:cubicBezTo>
                    <a:pt x="1216" y="789"/>
                    <a:pt x="1209" y="797"/>
                    <a:pt x="1204" y="805"/>
                  </a:cubicBezTo>
                  <a:cubicBezTo>
                    <a:pt x="1198" y="814"/>
                    <a:pt x="1195" y="824"/>
                    <a:pt x="1195" y="834"/>
                  </a:cubicBezTo>
                  <a:lnTo>
                    <a:pt x="1194" y="834"/>
                  </a:lnTo>
                  <a:cubicBezTo>
                    <a:pt x="1193" y="848"/>
                    <a:pt x="1187" y="862"/>
                    <a:pt x="1175" y="871"/>
                  </a:cubicBezTo>
                  <a:cubicBezTo>
                    <a:pt x="1153" y="890"/>
                    <a:pt x="1119" y="888"/>
                    <a:pt x="1099" y="865"/>
                  </a:cubicBezTo>
                  <a:cubicBezTo>
                    <a:pt x="1089" y="853"/>
                    <a:pt x="1075" y="845"/>
                    <a:pt x="1060" y="843"/>
                  </a:cubicBezTo>
                  <a:cubicBezTo>
                    <a:pt x="1046" y="841"/>
                    <a:pt x="1030" y="843"/>
                    <a:pt x="1017" y="852"/>
                  </a:cubicBezTo>
                  <a:cubicBezTo>
                    <a:pt x="1009" y="856"/>
                    <a:pt x="1003" y="862"/>
                    <a:pt x="998" y="869"/>
                  </a:cubicBezTo>
                  <a:cubicBezTo>
                    <a:pt x="993" y="876"/>
                    <a:pt x="990" y="884"/>
                    <a:pt x="988" y="892"/>
                  </a:cubicBezTo>
                  <a:lnTo>
                    <a:pt x="988" y="892"/>
                  </a:lnTo>
                  <a:cubicBezTo>
                    <a:pt x="985" y="906"/>
                    <a:pt x="977" y="919"/>
                    <a:pt x="964" y="927"/>
                  </a:cubicBezTo>
                  <a:cubicBezTo>
                    <a:pt x="938" y="943"/>
                    <a:pt x="905" y="935"/>
                    <a:pt x="889" y="910"/>
                  </a:cubicBezTo>
                  <a:lnTo>
                    <a:pt x="723" y="641"/>
                  </a:lnTo>
                  <a:cubicBezTo>
                    <a:pt x="714" y="627"/>
                    <a:pt x="700" y="618"/>
                    <a:pt x="684" y="614"/>
                  </a:cubicBezTo>
                  <a:cubicBezTo>
                    <a:pt x="669" y="610"/>
                    <a:pt x="652" y="612"/>
                    <a:pt x="637" y="621"/>
                  </a:cubicBezTo>
                  <a:lnTo>
                    <a:pt x="635" y="622"/>
                  </a:lnTo>
                  <a:close/>
                  <a:moveTo>
                    <a:pt x="558" y="927"/>
                  </a:moveTo>
                  <a:cubicBezTo>
                    <a:pt x="586" y="937"/>
                    <a:pt x="601" y="968"/>
                    <a:pt x="591" y="996"/>
                  </a:cubicBezTo>
                  <a:cubicBezTo>
                    <a:pt x="581" y="1024"/>
                    <a:pt x="550" y="1039"/>
                    <a:pt x="522" y="1029"/>
                  </a:cubicBezTo>
                  <a:cubicBezTo>
                    <a:pt x="444" y="1001"/>
                    <a:pt x="377" y="950"/>
                    <a:pt x="330" y="884"/>
                  </a:cubicBezTo>
                  <a:cubicBezTo>
                    <a:pt x="284" y="819"/>
                    <a:pt x="257" y="740"/>
                    <a:pt x="257" y="655"/>
                  </a:cubicBezTo>
                  <a:cubicBezTo>
                    <a:pt x="257" y="546"/>
                    <a:pt x="302" y="447"/>
                    <a:pt x="373" y="375"/>
                  </a:cubicBezTo>
                  <a:cubicBezTo>
                    <a:pt x="445" y="303"/>
                    <a:pt x="544" y="259"/>
                    <a:pt x="654" y="259"/>
                  </a:cubicBezTo>
                  <a:cubicBezTo>
                    <a:pt x="752" y="259"/>
                    <a:pt x="842" y="295"/>
                    <a:pt x="911" y="354"/>
                  </a:cubicBezTo>
                  <a:cubicBezTo>
                    <a:pt x="982" y="415"/>
                    <a:pt x="1031" y="499"/>
                    <a:pt x="1045" y="595"/>
                  </a:cubicBezTo>
                  <a:cubicBezTo>
                    <a:pt x="1050" y="625"/>
                    <a:pt x="1029" y="652"/>
                    <a:pt x="1000" y="657"/>
                  </a:cubicBezTo>
                  <a:cubicBezTo>
                    <a:pt x="970" y="661"/>
                    <a:pt x="943" y="641"/>
                    <a:pt x="938" y="611"/>
                  </a:cubicBezTo>
                  <a:cubicBezTo>
                    <a:pt x="928" y="542"/>
                    <a:pt x="892" y="480"/>
                    <a:pt x="841" y="436"/>
                  </a:cubicBezTo>
                  <a:cubicBezTo>
                    <a:pt x="791" y="393"/>
                    <a:pt x="725" y="367"/>
                    <a:pt x="654" y="367"/>
                  </a:cubicBezTo>
                  <a:cubicBezTo>
                    <a:pt x="574" y="367"/>
                    <a:pt x="502" y="399"/>
                    <a:pt x="450" y="452"/>
                  </a:cubicBezTo>
                  <a:cubicBezTo>
                    <a:pt x="398" y="504"/>
                    <a:pt x="366" y="576"/>
                    <a:pt x="366" y="655"/>
                  </a:cubicBezTo>
                  <a:cubicBezTo>
                    <a:pt x="366" y="717"/>
                    <a:pt x="385" y="775"/>
                    <a:pt x="418" y="821"/>
                  </a:cubicBezTo>
                  <a:cubicBezTo>
                    <a:pt x="452" y="870"/>
                    <a:pt x="501" y="907"/>
                    <a:pt x="558" y="927"/>
                  </a:cubicBezTo>
                  <a:close/>
                  <a:moveTo>
                    <a:pt x="424" y="1148"/>
                  </a:moveTo>
                  <a:cubicBezTo>
                    <a:pt x="451" y="1160"/>
                    <a:pt x="463" y="1192"/>
                    <a:pt x="451" y="1219"/>
                  </a:cubicBezTo>
                  <a:cubicBezTo>
                    <a:pt x="438" y="1247"/>
                    <a:pt x="406" y="1258"/>
                    <a:pt x="379" y="1246"/>
                  </a:cubicBezTo>
                  <a:cubicBezTo>
                    <a:pt x="265" y="1193"/>
                    <a:pt x="169" y="1109"/>
                    <a:pt x="102" y="1004"/>
                  </a:cubicBezTo>
                  <a:cubicBezTo>
                    <a:pt x="37" y="903"/>
                    <a:pt x="0" y="782"/>
                    <a:pt x="0" y="653"/>
                  </a:cubicBezTo>
                  <a:cubicBezTo>
                    <a:pt x="0" y="473"/>
                    <a:pt x="73" y="310"/>
                    <a:pt x="191" y="192"/>
                  </a:cubicBezTo>
                  <a:cubicBezTo>
                    <a:pt x="309" y="73"/>
                    <a:pt x="472" y="0"/>
                    <a:pt x="653" y="0"/>
                  </a:cubicBezTo>
                  <a:cubicBezTo>
                    <a:pt x="802" y="0"/>
                    <a:pt x="940" y="51"/>
                    <a:pt x="1051" y="136"/>
                  </a:cubicBezTo>
                  <a:cubicBezTo>
                    <a:pt x="1163" y="222"/>
                    <a:pt x="1247" y="345"/>
                    <a:pt x="1284" y="486"/>
                  </a:cubicBezTo>
                  <a:cubicBezTo>
                    <a:pt x="1292" y="515"/>
                    <a:pt x="1274" y="545"/>
                    <a:pt x="1245" y="553"/>
                  </a:cubicBezTo>
                  <a:cubicBezTo>
                    <a:pt x="1217" y="560"/>
                    <a:pt x="1187" y="543"/>
                    <a:pt x="1179" y="514"/>
                  </a:cubicBezTo>
                  <a:cubicBezTo>
                    <a:pt x="1148" y="396"/>
                    <a:pt x="1079" y="294"/>
                    <a:pt x="985" y="221"/>
                  </a:cubicBezTo>
                  <a:cubicBezTo>
                    <a:pt x="893" y="151"/>
                    <a:pt x="778" y="109"/>
                    <a:pt x="653" y="109"/>
                  </a:cubicBezTo>
                  <a:cubicBezTo>
                    <a:pt x="502" y="109"/>
                    <a:pt x="366" y="170"/>
                    <a:pt x="268" y="268"/>
                  </a:cubicBezTo>
                  <a:cubicBezTo>
                    <a:pt x="169" y="367"/>
                    <a:pt x="108" y="503"/>
                    <a:pt x="108" y="653"/>
                  </a:cubicBezTo>
                  <a:cubicBezTo>
                    <a:pt x="108" y="761"/>
                    <a:pt x="139" y="862"/>
                    <a:pt x="193" y="946"/>
                  </a:cubicBezTo>
                  <a:cubicBezTo>
                    <a:pt x="249" y="1033"/>
                    <a:pt x="329" y="1104"/>
                    <a:pt x="424" y="1148"/>
                  </a:cubicBezTo>
                  <a:close/>
                </a:path>
              </a:pathLst>
            </a:custGeom>
            <a:solidFill>
              <a:srgbClr val="83D0F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23" name="Group 22">
            <a:extLst>
              <a:ext uri="{FF2B5EF4-FFF2-40B4-BE49-F238E27FC236}">
                <a16:creationId xmlns="" xmlns:a16="http://schemas.microsoft.com/office/drawing/2014/main" id="{8430E8C7-F918-E247-95F8-3B4FEA0B5F61}"/>
              </a:ext>
            </a:extLst>
          </p:cNvPr>
          <p:cNvGrpSpPr/>
          <p:nvPr/>
        </p:nvGrpSpPr>
        <p:grpSpPr>
          <a:xfrm>
            <a:off x="4937926" y="1380476"/>
            <a:ext cx="4014320" cy="843037"/>
            <a:chOff x="6730221" y="1771882"/>
            <a:chExt cx="5352426" cy="1124049"/>
          </a:xfrm>
        </p:grpSpPr>
        <p:sp>
          <p:nvSpPr>
            <p:cNvPr id="26" name="TextBox 25">
              <a:extLst>
                <a:ext uri="{FF2B5EF4-FFF2-40B4-BE49-F238E27FC236}">
                  <a16:creationId xmlns="" xmlns:a16="http://schemas.microsoft.com/office/drawing/2014/main" id="{FFF6FF15-6573-B849-944D-7AE6180E75B7}"/>
                </a:ext>
              </a:extLst>
            </p:cNvPr>
            <p:cNvSpPr txBox="1"/>
            <p:nvPr/>
          </p:nvSpPr>
          <p:spPr>
            <a:xfrm>
              <a:off x="7644621" y="1849491"/>
              <a:ext cx="4438026" cy="1046440"/>
            </a:xfrm>
            <a:prstGeom prst="rect">
              <a:avLst/>
            </a:prstGeom>
            <a:noFill/>
          </p:spPr>
          <p:txBody>
            <a:bodyPr wrap="square" rtlCol="0">
              <a:spAutoFit/>
            </a:bodyPr>
            <a:lstStyle/>
            <a:p>
              <a:pPr>
                <a:lnSpc>
                  <a:spcPts val="2700"/>
                </a:lnSpc>
              </a:pPr>
              <a:r>
                <a:rPr lang="en-GB" sz="2500" dirty="0">
                  <a:solidFill>
                    <a:schemeClr val="bg1"/>
                  </a:solidFill>
                </a:rPr>
                <a:t>Will work together </a:t>
              </a:r>
              <a:br>
                <a:rPr lang="en-GB" sz="2500" dirty="0">
                  <a:solidFill>
                    <a:schemeClr val="bg1"/>
                  </a:solidFill>
                </a:rPr>
              </a:br>
              <a:r>
                <a:rPr lang="en-GB" sz="2500" dirty="0">
                  <a:solidFill>
                    <a:schemeClr val="bg1"/>
                  </a:solidFill>
                </a:rPr>
                <a:t>with </a:t>
              </a:r>
              <a:r>
                <a:rPr lang="en-GB" sz="2500" dirty="0" smtClean="0">
                  <a:solidFill>
                    <a:schemeClr val="bg1"/>
                  </a:solidFill>
                </a:rPr>
                <a:t>data owners</a:t>
              </a:r>
              <a:endParaRPr lang="en-GB" sz="2500" dirty="0">
                <a:solidFill>
                  <a:schemeClr val="bg1"/>
                </a:solidFill>
              </a:endParaRPr>
            </a:p>
          </p:txBody>
        </p:sp>
        <p:grpSp>
          <p:nvGrpSpPr>
            <p:cNvPr id="28" name="Graphic 2" descr="Circular flowchart">
              <a:extLst>
                <a:ext uri="{FF2B5EF4-FFF2-40B4-BE49-F238E27FC236}">
                  <a16:creationId xmlns="" xmlns:a16="http://schemas.microsoft.com/office/drawing/2014/main" id="{0A3EAB9D-DD9F-FA4A-B3ED-5F2EC5AA99C3}"/>
                </a:ext>
              </a:extLst>
            </p:cNvPr>
            <p:cNvGrpSpPr/>
            <p:nvPr/>
          </p:nvGrpSpPr>
          <p:grpSpPr>
            <a:xfrm>
              <a:off x="6730221" y="1771882"/>
              <a:ext cx="914400" cy="914400"/>
              <a:chOff x="5638800" y="2971800"/>
              <a:chExt cx="914400" cy="914400"/>
            </a:xfrm>
            <a:solidFill>
              <a:schemeClr val="accent3"/>
            </a:solidFill>
          </p:grpSpPr>
          <p:sp>
            <p:nvSpPr>
              <p:cNvPr id="29" name="Freeform 28">
                <a:extLst>
                  <a:ext uri="{FF2B5EF4-FFF2-40B4-BE49-F238E27FC236}">
                    <a16:creationId xmlns="" xmlns:a16="http://schemas.microsoft.com/office/drawing/2014/main" id="{F487BA66-D29A-A84C-8686-82C541EB1DE7}"/>
                  </a:ext>
                </a:extLst>
              </p:cNvPr>
              <p:cNvSpPr/>
              <p:nvPr/>
            </p:nvSpPr>
            <p:spPr>
              <a:xfrm>
                <a:off x="5810250" y="3195638"/>
                <a:ext cx="171450" cy="285750"/>
              </a:xfrm>
              <a:custGeom>
                <a:avLst/>
                <a:gdLst>
                  <a:gd name="connsiteX0" fmla="*/ 38957 w 171450"/>
                  <a:gd name="connsiteY0" fmla="*/ 281464 h 285750"/>
                  <a:gd name="connsiteX1" fmla="*/ 38100 w 171450"/>
                  <a:gd name="connsiteY1" fmla="*/ 261938 h 285750"/>
                  <a:gd name="connsiteX2" fmla="*/ 179832 w 171450"/>
                  <a:gd name="connsiteY2" fmla="*/ 38100 h 285750"/>
                  <a:gd name="connsiteX3" fmla="*/ 171736 w 171450"/>
                  <a:gd name="connsiteY3" fmla="*/ 0 h 285750"/>
                  <a:gd name="connsiteX4" fmla="*/ 0 w 171450"/>
                  <a:gd name="connsiteY4" fmla="*/ 261938 h 285750"/>
                  <a:gd name="connsiteX5" fmla="*/ 1429 w 171450"/>
                  <a:gd name="connsiteY5" fmla="*/ 290513 h 285750"/>
                  <a:gd name="connsiteX6" fmla="*/ 38957 w 171450"/>
                  <a:gd name="connsiteY6" fmla="*/ 28146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5750">
                    <a:moveTo>
                      <a:pt x="38957" y="281464"/>
                    </a:moveTo>
                    <a:cubicBezTo>
                      <a:pt x="38100" y="274987"/>
                      <a:pt x="38100" y="268510"/>
                      <a:pt x="38100" y="261938"/>
                    </a:cubicBezTo>
                    <a:cubicBezTo>
                      <a:pt x="38108" y="166202"/>
                      <a:pt x="93295" y="79045"/>
                      <a:pt x="179832" y="38100"/>
                    </a:cubicBezTo>
                    <a:cubicBezTo>
                      <a:pt x="174938" y="25967"/>
                      <a:pt x="172199" y="13074"/>
                      <a:pt x="171736" y="0"/>
                    </a:cubicBezTo>
                    <a:cubicBezTo>
                      <a:pt x="67474" y="45368"/>
                      <a:pt x="32" y="148234"/>
                      <a:pt x="0" y="261938"/>
                    </a:cubicBezTo>
                    <a:cubicBezTo>
                      <a:pt x="0" y="271653"/>
                      <a:pt x="476" y="281178"/>
                      <a:pt x="1429" y="290513"/>
                    </a:cubicBezTo>
                    <a:cubicBezTo>
                      <a:pt x="13325" y="285359"/>
                      <a:pt x="26020" y="282299"/>
                      <a:pt x="38957" y="281464"/>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sp>
            <p:nvSpPr>
              <p:cNvPr id="30" name="Freeform 29">
                <a:extLst>
                  <a:ext uri="{FF2B5EF4-FFF2-40B4-BE49-F238E27FC236}">
                    <a16:creationId xmlns="" xmlns:a16="http://schemas.microsoft.com/office/drawing/2014/main" id="{6C4F0DBD-B260-0C4C-A332-5298D063BDED}"/>
                  </a:ext>
                </a:extLst>
              </p:cNvPr>
              <p:cNvSpPr/>
              <p:nvPr/>
            </p:nvSpPr>
            <p:spPr>
              <a:xfrm>
                <a:off x="6202204" y="3195638"/>
                <a:ext cx="171450" cy="285750"/>
              </a:xfrm>
              <a:custGeom>
                <a:avLst/>
                <a:gdLst>
                  <a:gd name="connsiteX0" fmla="*/ 141446 w 171450"/>
                  <a:gd name="connsiteY0" fmla="*/ 261938 h 285750"/>
                  <a:gd name="connsiteX1" fmla="*/ 140589 w 171450"/>
                  <a:gd name="connsiteY1" fmla="*/ 280988 h 285750"/>
                  <a:gd name="connsiteX2" fmla="*/ 178117 w 171450"/>
                  <a:gd name="connsiteY2" fmla="*/ 290513 h 285750"/>
                  <a:gd name="connsiteX3" fmla="*/ 179546 w 171450"/>
                  <a:gd name="connsiteY3" fmla="*/ 261938 h 285750"/>
                  <a:gd name="connsiteX4" fmla="*/ 8096 w 171450"/>
                  <a:gd name="connsiteY4" fmla="*/ 0 h 285750"/>
                  <a:gd name="connsiteX5" fmla="*/ 0 w 171450"/>
                  <a:gd name="connsiteY5" fmla="*/ 38100 h 285750"/>
                  <a:gd name="connsiteX6" fmla="*/ 141446 w 171450"/>
                  <a:gd name="connsiteY6" fmla="*/ 26193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5750">
                    <a:moveTo>
                      <a:pt x="141446" y="261938"/>
                    </a:moveTo>
                    <a:cubicBezTo>
                      <a:pt x="141446" y="268510"/>
                      <a:pt x="141446" y="274987"/>
                      <a:pt x="140589" y="280988"/>
                    </a:cubicBezTo>
                    <a:cubicBezTo>
                      <a:pt x="153554" y="281973"/>
                      <a:pt x="166251" y="285196"/>
                      <a:pt x="178117" y="290513"/>
                    </a:cubicBezTo>
                    <a:cubicBezTo>
                      <a:pt x="179070" y="280988"/>
                      <a:pt x="179546" y="271463"/>
                      <a:pt x="179546" y="261938"/>
                    </a:cubicBezTo>
                    <a:cubicBezTo>
                      <a:pt x="179563" y="148301"/>
                      <a:pt x="112245" y="45454"/>
                      <a:pt x="8096" y="0"/>
                    </a:cubicBezTo>
                    <a:cubicBezTo>
                      <a:pt x="7633" y="13074"/>
                      <a:pt x="4894" y="25967"/>
                      <a:pt x="0" y="38100"/>
                    </a:cubicBezTo>
                    <a:cubicBezTo>
                      <a:pt x="86426" y="79128"/>
                      <a:pt x="141491" y="166267"/>
                      <a:pt x="141446" y="261938"/>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sp>
            <p:nvSpPr>
              <p:cNvPr id="31" name="Freeform 30">
                <a:extLst>
                  <a:ext uri="{FF2B5EF4-FFF2-40B4-BE49-F238E27FC236}">
                    <a16:creationId xmlns="" xmlns:a16="http://schemas.microsoft.com/office/drawing/2014/main" id="{E5573CF8-4B05-2648-BD5D-528C689FA88D}"/>
                  </a:ext>
                </a:extLst>
              </p:cNvPr>
              <p:cNvSpPr/>
              <p:nvPr/>
            </p:nvSpPr>
            <p:spPr>
              <a:xfrm>
                <a:off x="5922931" y="3657600"/>
                <a:ext cx="342900" cy="76200"/>
              </a:xfrm>
              <a:custGeom>
                <a:avLst/>
                <a:gdLst>
                  <a:gd name="connsiteX0" fmla="*/ 318611 w 342900"/>
                  <a:gd name="connsiteY0" fmla="*/ 0 h 76200"/>
                  <a:gd name="connsiteX1" fmla="*/ 27527 w 342900"/>
                  <a:gd name="connsiteY1" fmla="*/ 0 h 76200"/>
                  <a:gd name="connsiteX2" fmla="*/ 0 w 342900"/>
                  <a:gd name="connsiteY2" fmla="*/ 27051 h 76200"/>
                  <a:gd name="connsiteX3" fmla="*/ 346138 w 342900"/>
                  <a:gd name="connsiteY3" fmla="*/ 27051 h 76200"/>
                  <a:gd name="connsiteX4" fmla="*/ 318611 w 3429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76200">
                    <a:moveTo>
                      <a:pt x="318611" y="0"/>
                    </a:moveTo>
                    <a:cubicBezTo>
                      <a:pt x="231931" y="63372"/>
                      <a:pt x="114208" y="63372"/>
                      <a:pt x="27527" y="0"/>
                    </a:cubicBezTo>
                    <a:cubicBezTo>
                      <a:pt x="19951" y="10512"/>
                      <a:pt x="10642" y="19660"/>
                      <a:pt x="0" y="27051"/>
                    </a:cubicBezTo>
                    <a:cubicBezTo>
                      <a:pt x="102165" y="105144"/>
                      <a:pt x="243973" y="105144"/>
                      <a:pt x="346138" y="27051"/>
                    </a:cubicBezTo>
                    <a:cubicBezTo>
                      <a:pt x="335496" y="19660"/>
                      <a:pt x="326187" y="10512"/>
                      <a:pt x="318611" y="0"/>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sp>
            <p:nvSpPr>
              <p:cNvPr id="32" name="Freeform 31">
                <a:extLst>
                  <a:ext uri="{FF2B5EF4-FFF2-40B4-BE49-F238E27FC236}">
                    <a16:creationId xmlns="" xmlns:a16="http://schemas.microsoft.com/office/drawing/2014/main" id="{75B99ED0-C32F-954D-BF89-B23BC1084D7B}"/>
                  </a:ext>
                </a:extLst>
              </p:cNvPr>
              <p:cNvSpPr/>
              <p:nvPr/>
            </p:nvSpPr>
            <p:spPr>
              <a:xfrm>
                <a:off x="6019800" y="31146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sp>
            <p:nvSpPr>
              <p:cNvPr id="33" name="Freeform 32">
                <a:extLst>
                  <a:ext uri="{FF2B5EF4-FFF2-40B4-BE49-F238E27FC236}">
                    <a16:creationId xmlns="" xmlns:a16="http://schemas.microsoft.com/office/drawing/2014/main" id="{C9C5AE5E-3E8F-1A48-B40A-AD5841C58C16}"/>
                  </a:ext>
                </a:extLst>
              </p:cNvPr>
              <p:cNvSpPr/>
              <p:nvPr/>
            </p:nvSpPr>
            <p:spPr>
              <a:xfrm>
                <a:off x="6257925" y="351472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sp>
            <p:nvSpPr>
              <p:cNvPr id="34" name="Freeform 33">
                <a:extLst>
                  <a:ext uri="{FF2B5EF4-FFF2-40B4-BE49-F238E27FC236}">
                    <a16:creationId xmlns="" xmlns:a16="http://schemas.microsoft.com/office/drawing/2014/main" id="{AE68417F-BC42-1F4C-8A6E-29F13450BC1C}"/>
                  </a:ext>
                </a:extLst>
              </p:cNvPr>
              <p:cNvSpPr/>
              <p:nvPr/>
            </p:nvSpPr>
            <p:spPr>
              <a:xfrm>
                <a:off x="5781675" y="351472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60000"/>
                  <a:lumOff val="40000"/>
                </a:schemeClr>
              </a:solidFill>
              <a:ln w="9525" cap="flat">
                <a:noFill/>
                <a:prstDash val="solid"/>
                <a:miter/>
              </a:ln>
            </p:spPr>
            <p:txBody>
              <a:bodyPr rtlCol="0" anchor="ctr"/>
              <a:lstStyle/>
              <a:p>
                <a:endParaRPr lang="en-GB"/>
              </a:p>
            </p:txBody>
          </p:sp>
        </p:grpSp>
      </p:grpSp>
      <p:grpSp>
        <p:nvGrpSpPr>
          <p:cNvPr id="22" name="Group 21">
            <a:extLst>
              <a:ext uri="{FF2B5EF4-FFF2-40B4-BE49-F238E27FC236}">
                <a16:creationId xmlns="" xmlns:a16="http://schemas.microsoft.com/office/drawing/2014/main" id="{D889500A-787B-6D4D-9C0F-D66099C7A195}"/>
              </a:ext>
            </a:extLst>
          </p:cNvPr>
          <p:cNvGrpSpPr/>
          <p:nvPr/>
        </p:nvGrpSpPr>
        <p:grpSpPr>
          <a:xfrm>
            <a:off x="2762653" y="435025"/>
            <a:ext cx="5059443" cy="1131079"/>
            <a:chOff x="3683535" y="580033"/>
            <a:chExt cx="5027327" cy="1508106"/>
          </a:xfrm>
        </p:grpSpPr>
        <p:sp>
          <p:nvSpPr>
            <p:cNvPr id="41" name="TextBox 40">
              <a:extLst>
                <a:ext uri="{FF2B5EF4-FFF2-40B4-BE49-F238E27FC236}">
                  <a16:creationId xmlns="" xmlns:a16="http://schemas.microsoft.com/office/drawing/2014/main" id="{F9C7B120-9765-474E-948B-E4DDE666D3F3}"/>
                </a:ext>
              </a:extLst>
            </p:cNvPr>
            <p:cNvSpPr txBox="1"/>
            <p:nvPr/>
          </p:nvSpPr>
          <p:spPr>
            <a:xfrm>
              <a:off x="4456943" y="580033"/>
              <a:ext cx="4253919" cy="1508106"/>
            </a:xfrm>
            <a:prstGeom prst="rect">
              <a:avLst/>
            </a:prstGeom>
            <a:noFill/>
          </p:spPr>
          <p:txBody>
            <a:bodyPr wrap="square" rtlCol="0">
              <a:spAutoFit/>
            </a:bodyPr>
            <a:lstStyle/>
            <a:p>
              <a:pPr>
                <a:lnSpc>
                  <a:spcPts val="2700"/>
                </a:lnSpc>
              </a:pPr>
              <a:r>
                <a:rPr lang="en-GB" sz="2500" dirty="0">
                  <a:solidFill>
                    <a:schemeClr val="bg1"/>
                  </a:solidFill>
                </a:rPr>
                <a:t>Operation to start stepwise from 1 November 2019</a:t>
              </a:r>
            </a:p>
          </p:txBody>
        </p:sp>
        <p:grpSp>
          <p:nvGrpSpPr>
            <p:cNvPr id="42" name="Graphic 23" descr="Daily calendar">
              <a:extLst>
                <a:ext uri="{FF2B5EF4-FFF2-40B4-BE49-F238E27FC236}">
                  <a16:creationId xmlns="" xmlns:a16="http://schemas.microsoft.com/office/drawing/2014/main" id="{3C9563F0-9214-9D4F-A21F-41740E205B7A}"/>
                </a:ext>
              </a:extLst>
            </p:cNvPr>
            <p:cNvGrpSpPr/>
            <p:nvPr/>
          </p:nvGrpSpPr>
          <p:grpSpPr>
            <a:xfrm>
              <a:off x="3683535" y="660467"/>
              <a:ext cx="537755" cy="537754"/>
              <a:chOff x="5772149" y="3105151"/>
              <a:chExt cx="647701" cy="647701"/>
            </a:xfrm>
            <a:solidFill>
              <a:schemeClr val="accent6"/>
            </a:solidFill>
          </p:grpSpPr>
          <p:sp>
            <p:nvSpPr>
              <p:cNvPr id="43" name="Freeform 42">
                <a:extLst>
                  <a:ext uri="{FF2B5EF4-FFF2-40B4-BE49-F238E27FC236}">
                    <a16:creationId xmlns="" xmlns:a16="http://schemas.microsoft.com/office/drawing/2014/main" id="{11AE0A9F-28F9-D544-9BF2-221F4F4E854A}"/>
                  </a:ext>
                </a:extLst>
              </p:cNvPr>
              <p:cNvSpPr/>
              <p:nvPr/>
            </p:nvSpPr>
            <p:spPr>
              <a:xfrm>
                <a:off x="5886447" y="3105153"/>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solidFill>
                <a:srgbClr val="FFED00"/>
              </a:solidFill>
              <a:ln w="9525" cap="flat">
                <a:noFill/>
                <a:prstDash val="solid"/>
                <a:miter/>
              </a:ln>
            </p:spPr>
            <p:txBody>
              <a:bodyPr rtlCol="0" anchor="ctr"/>
              <a:lstStyle/>
              <a:p>
                <a:endParaRPr lang="en-GB"/>
              </a:p>
            </p:txBody>
          </p:sp>
          <p:sp>
            <p:nvSpPr>
              <p:cNvPr id="44" name="Freeform 43">
                <a:extLst>
                  <a:ext uri="{FF2B5EF4-FFF2-40B4-BE49-F238E27FC236}">
                    <a16:creationId xmlns="" xmlns:a16="http://schemas.microsoft.com/office/drawing/2014/main" id="{A36C8189-BC1A-7D4D-8ED7-AA3AD8546C7F}"/>
                  </a:ext>
                </a:extLst>
              </p:cNvPr>
              <p:cNvSpPr/>
              <p:nvPr/>
            </p:nvSpPr>
            <p:spPr>
              <a:xfrm>
                <a:off x="5772149" y="3333752"/>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solidFill>
                <a:srgbClr val="FFED00"/>
              </a:solidFill>
              <a:ln w="9525" cap="flat">
                <a:noFill/>
                <a:prstDash val="solid"/>
                <a:miter/>
              </a:ln>
            </p:spPr>
            <p:txBody>
              <a:bodyPr rtlCol="0" anchor="ctr"/>
              <a:lstStyle/>
              <a:p>
                <a:endParaRPr lang="en-GB"/>
              </a:p>
            </p:txBody>
          </p:sp>
          <p:sp>
            <p:nvSpPr>
              <p:cNvPr id="45" name="Freeform 44">
                <a:extLst>
                  <a:ext uri="{FF2B5EF4-FFF2-40B4-BE49-F238E27FC236}">
                    <a16:creationId xmlns="" xmlns:a16="http://schemas.microsoft.com/office/drawing/2014/main" id="{5CCEC95E-FC42-7546-83A7-EE6634C22510}"/>
                  </a:ext>
                </a:extLst>
              </p:cNvPr>
              <p:cNvSpPr/>
              <p:nvPr/>
            </p:nvSpPr>
            <p:spPr>
              <a:xfrm>
                <a:off x="6248398" y="3105151"/>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solidFill>
                <a:srgbClr val="FFED00"/>
              </a:solidFill>
              <a:ln w="9525" cap="flat">
                <a:noFill/>
                <a:prstDash val="solid"/>
                <a:miter/>
              </a:ln>
            </p:spPr>
            <p:txBody>
              <a:bodyPr rtlCol="0" anchor="ctr"/>
              <a:lstStyle/>
              <a:p>
                <a:endParaRPr lang="en-GB"/>
              </a:p>
            </p:txBody>
          </p:sp>
          <p:sp>
            <p:nvSpPr>
              <p:cNvPr id="46" name="Freeform 45">
                <a:extLst>
                  <a:ext uri="{FF2B5EF4-FFF2-40B4-BE49-F238E27FC236}">
                    <a16:creationId xmlns="" xmlns:a16="http://schemas.microsoft.com/office/drawing/2014/main" id="{08FC7FAD-105A-1943-8E53-627DEF1FAEC8}"/>
                  </a:ext>
                </a:extLst>
              </p:cNvPr>
              <p:cNvSpPr/>
              <p:nvPr/>
            </p:nvSpPr>
            <p:spPr>
              <a:xfrm>
                <a:off x="5772150"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solidFill>
                <a:srgbClr val="FFED00"/>
              </a:solidFill>
              <a:ln w="9525" cap="flat">
                <a:noFill/>
                <a:prstDash val="solid"/>
                <a:miter/>
              </a:ln>
            </p:spPr>
            <p:txBody>
              <a:bodyPr rtlCol="0" anchor="ctr"/>
              <a:lstStyle/>
              <a:p>
                <a:endParaRPr lang="en-GB"/>
              </a:p>
            </p:txBody>
          </p:sp>
        </p:grpSp>
      </p:grpSp>
      <p:grpSp>
        <p:nvGrpSpPr>
          <p:cNvPr id="27" name="Group 26">
            <a:extLst>
              <a:ext uri="{FF2B5EF4-FFF2-40B4-BE49-F238E27FC236}">
                <a16:creationId xmlns="" xmlns:a16="http://schemas.microsoft.com/office/drawing/2014/main" id="{DC21A185-5C03-1740-A2E5-62A0F35BFFD5}"/>
              </a:ext>
            </a:extLst>
          </p:cNvPr>
          <p:cNvGrpSpPr/>
          <p:nvPr/>
        </p:nvGrpSpPr>
        <p:grpSpPr>
          <a:xfrm>
            <a:off x="6582206" y="2643076"/>
            <a:ext cx="2479781" cy="2374128"/>
            <a:chOff x="8147367" y="3350373"/>
            <a:chExt cx="3306374" cy="3165503"/>
          </a:xfrm>
        </p:grpSpPr>
        <p:sp>
          <p:nvSpPr>
            <p:cNvPr id="47" name="TextBox 46">
              <a:extLst>
                <a:ext uri="{FF2B5EF4-FFF2-40B4-BE49-F238E27FC236}">
                  <a16:creationId xmlns="" xmlns:a16="http://schemas.microsoft.com/office/drawing/2014/main" id="{F73C4FB1-F6ED-9249-910F-E06A74E8E2DA}"/>
                </a:ext>
              </a:extLst>
            </p:cNvPr>
            <p:cNvSpPr txBox="1"/>
            <p:nvPr/>
          </p:nvSpPr>
          <p:spPr>
            <a:xfrm>
              <a:off x="8147367" y="4084442"/>
              <a:ext cx="3306374" cy="2431434"/>
            </a:xfrm>
            <a:prstGeom prst="rect">
              <a:avLst/>
            </a:prstGeom>
            <a:noFill/>
          </p:spPr>
          <p:txBody>
            <a:bodyPr wrap="square" rtlCol="0">
              <a:spAutoFit/>
            </a:bodyPr>
            <a:lstStyle/>
            <a:p>
              <a:pPr>
                <a:lnSpc>
                  <a:spcPts val="2700"/>
                </a:lnSpc>
              </a:pPr>
              <a:r>
                <a:rPr lang="en-GB" sz="2000" dirty="0">
                  <a:solidFill>
                    <a:schemeClr val="bg1"/>
                  </a:solidFill>
                </a:rPr>
                <a:t>Based on the </a:t>
              </a:r>
              <a:br>
                <a:rPr lang="en-GB" sz="2000" dirty="0">
                  <a:solidFill>
                    <a:schemeClr val="bg1"/>
                  </a:solidFill>
                </a:rPr>
              </a:br>
              <a:r>
                <a:rPr lang="en-GB" sz="2000" dirty="0">
                  <a:solidFill>
                    <a:schemeClr val="bg1"/>
                  </a:solidFill>
                </a:rPr>
                <a:t>Act on the </a:t>
              </a:r>
              <a:br>
                <a:rPr lang="en-GB" sz="2000" dirty="0">
                  <a:solidFill>
                    <a:schemeClr val="bg1"/>
                  </a:solidFill>
                </a:rPr>
              </a:br>
              <a:r>
                <a:rPr lang="en-GB" sz="2000" dirty="0">
                  <a:solidFill>
                    <a:schemeClr val="bg1"/>
                  </a:solidFill>
                </a:rPr>
                <a:t>Secondary Use of Health and Social Data (552/2019</a:t>
              </a:r>
              <a:r>
                <a:rPr lang="en-GB" sz="2000" dirty="0" smtClean="0">
                  <a:solidFill>
                    <a:schemeClr val="bg1"/>
                  </a:solidFill>
                </a:rPr>
                <a:t>).</a:t>
              </a:r>
              <a:endParaRPr lang="en-GB" sz="2000" dirty="0">
                <a:solidFill>
                  <a:schemeClr val="bg1"/>
                </a:solidFill>
              </a:endParaRPr>
            </a:p>
          </p:txBody>
        </p:sp>
        <p:sp>
          <p:nvSpPr>
            <p:cNvPr id="48" name="Graphic 20" descr="Paperclip">
              <a:extLst>
                <a:ext uri="{FF2B5EF4-FFF2-40B4-BE49-F238E27FC236}">
                  <a16:creationId xmlns="" xmlns:a16="http://schemas.microsoft.com/office/drawing/2014/main" id="{CC2987EC-9D28-214B-A4D8-C34D655E711C}"/>
                </a:ext>
              </a:extLst>
            </p:cNvPr>
            <p:cNvSpPr/>
            <p:nvPr/>
          </p:nvSpPr>
          <p:spPr>
            <a:xfrm>
              <a:off x="8238005" y="3350373"/>
              <a:ext cx="249496" cy="551516"/>
            </a:xfrm>
            <a:custGeom>
              <a:avLst/>
              <a:gdLst>
                <a:gd name="connsiteX0" fmla="*/ 180975 w 361950"/>
                <a:gd name="connsiteY0" fmla="*/ 800100 h 800100"/>
                <a:gd name="connsiteX1" fmla="*/ 0 w 361950"/>
                <a:gd name="connsiteY1" fmla="*/ 619125 h 800100"/>
                <a:gd name="connsiteX2" fmla="*/ 0 w 361950"/>
                <a:gd name="connsiteY2" fmla="*/ 133350 h 800100"/>
                <a:gd name="connsiteX3" fmla="*/ 133350 w 361950"/>
                <a:gd name="connsiteY3" fmla="*/ 0 h 800100"/>
                <a:gd name="connsiteX4" fmla="*/ 266700 w 361950"/>
                <a:gd name="connsiteY4" fmla="*/ 133350 h 800100"/>
                <a:gd name="connsiteX5" fmla="*/ 266700 w 361950"/>
                <a:gd name="connsiteY5" fmla="*/ 581025 h 800100"/>
                <a:gd name="connsiteX6" fmla="*/ 180975 w 361950"/>
                <a:gd name="connsiteY6" fmla="*/ 666750 h 800100"/>
                <a:gd name="connsiteX7" fmla="*/ 95250 w 361950"/>
                <a:gd name="connsiteY7" fmla="*/ 581025 h 800100"/>
                <a:gd name="connsiteX8" fmla="*/ 95250 w 361950"/>
                <a:gd name="connsiteY8" fmla="*/ 352425 h 800100"/>
                <a:gd name="connsiteX9" fmla="*/ 152400 w 361950"/>
                <a:gd name="connsiteY9" fmla="*/ 352425 h 800100"/>
                <a:gd name="connsiteX10" fmla="*/ 152400 w 361950"/>
                <a:gd name="connsiteY10" fmla="*/ 581025 h 800100"/>
                <a:gd name="connsiteX11" fmla="*/ 180975 w 361950"/>
                <a:gd name="connsiteY11" fmla="*/ 609600 h 800100"/>
                <a:gd name="connsiteX12" fmla="*/ 209550 w 361950"/>
                <a:gd name="connsiteY12" fmla="*/ 581025 h 800100"/>
                <a:gd name="connsiteX13" fmla="*/ 209550 w 361950"/>
                <a:gd name="connsiteY13" fmla="*/ 133350 h 800100"/>
                <a:gd name="connsiteX14" fmla="*/ 133350 w 361950"/>
                <a:gd name="connsiteY14" fmla="*/ 57150 h 800100"/>
                <a:gd name="connsiteX15" fmla="*/ 57150 w 361950"/>
                <a:gd name="connsiteY15" fmla="*/ 133350 h 800100"/>
                <a:gd name="connsiteX16" fmla="*/ 57150 w 361950"/>
                <a:gd name="connsiteY16" fmla="*/ 619125 h 800100"/>
                <a:gd name="connsiteX17" fmla="*/ 180975 w 361950"/>
                <a:gd name="connsiteY17" fmla="*/ 742950 h 800100"/>
                <a:gd name="connsiteX18" fmla="*/ 304800 w 361950"/>
                <a:gd name="connsiteY18" fmla="*/ 619125 h 800100"/>
                <a:gd name="connsiteX19" fmla="*/ 304800 w 361950"/>
                <a:gd name="connsiteY19" fmla="*/ 419100 h 800100"/>
                <a:gd name="connsiteX20" fmla="*/ 361950 w 361950"/>
                <a:gd name="connsiteY20" fmla="*/ 419100 h 800100"/>
                <a:gd name="connsiteX21" fmla="*/ 361950 w 361950"/>
                <a:gd name="connsiteY21" fmla="*/ 619125 h 800100"/>
                <a:gd name="connsiteX22" fmla="*/ 180975 w 361950"/>
                <a:gd name="connsiteY22" fmla="*/ 8001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 h="800100">
                  <a:moveTo>
                    <a:pt x="180975" y="800100"/>
                  </a:moveTo>
                  <a:cubicBezTo>
                    <a:pt x="80963" y="800100"/>
                    <a:pt x="0" y="719138"/>
                    <a:pt x="0" y="619125"/>
                  </a:cubicBezTo>
                  <a:lnTo>
                    <a:pt x="0" y="133350"/>
                  </a:lnTo>
                  <a:cubicBezTo>
                    <a:pt x="0" y="60008"/>
                    <a:pt x="60007" y="0"/>
                    <a:pt x="133350" y="0"/>
                  </a:cubicBezTo>
                  <a:cubicBezTo>
                    <a:pt x="206693" y="0"/>
                    <a:pt x="266700" y="60008"/>
                    <a:pt x="266700" y="133350"/>
                  </a:cubicBezTo>
                  <a:lnTo>
                    <a:pt x="266700" y="581025"/>
                  </a:lnTo>
                  <a:cubicBezTo>
                    <a:pt x="266700" y="628650"/>
                    <a:pt x="228600" y="666750"/>
                    <a:pt x="180975" y="666750"/>
                  </a:cubicBezTo>
                  <a:cubicBezTo>
                    <a:pt x="133350" y="666750"/>
                    <a:pt x="95250" y="628650"/>
                    <a:pt x="95250" y="581025"/>
                  </a:cubicBezTo>
                  <a:lnTo>
                    <a:pt x="95250" y="352425"/>
                  </a:lnTo>
                  <a:lnTo>
                    <a:pt x="152400" y="352425"/>
                  </a:lnTo>
                  <a:lnTo>
                    <a:pt x="152400" y="581025"/>
                  </a:lnTo>
                  <a:cubicBezTo>
                    <a:pt x="152400" y="597218"/>
                    <a:pt x="164783" y="609600"/>
                    <a:pt x="180975" y="609600"/>
                  </a:cubicBezTo>
                  <a:cubicBezTo>
                    <a:pt x="197168" y="609600"/>
                    <a:pt x="209550" y="597218"/>
                    <a:pt x="209550" y="581025"/>
                  </a:cubicBezTo>
                  <a:lnTo>
                    <a:pt x="209550" y="133350"/>
                  </a:lnTo>
                  <a:cubicBezTo>
                    <a:pt x="209550" y="91440"/>
                    <a:pt x="175260" y="57150"/>
                    <a:pt x="133350" y="57150"/>
                  </a:cubicBezTo>
                  <a:cubicBezTo>
                    <a:pt x="91440" y="57150"/>
                    <a:pt x="57150" y="91440"/>
                    <a:pt x="57150" y="133350"/>
                  </a:cubicBezTo>
                  <a:lnTo>
                    <a:pt x="57150" y="619125"/>
                  </a:lnTo>
                  <a:cubicBezTo>
                    <a:pt x="57150" y="687705"/>
                    <a:pt x="112395" y="742950"/>
                    <a:pt x="180975" y="742950"/>
                  </a:cubicBezTo>
                  <a:cubicBezTo>
                    <a:pt x="249555" y="742950"/>
                    <a:pt x="304800" y="687705"/>
                    <a:pt x="304800" y="619125"/>
                  </a:cubicBezTo>
                  <a:lnTo>
                    <a:pt x="304800" y="419100"/>
                  </a:lnTo>
                  <a:lnTo>
                    <a:pt x="361950" y="419100"/>
                  </a:lnTo>
                  <a:lnTo>
                    <a:pt x="361950" y="619125"/>
                  </a:lnTo>
                  <a:cubicBezTo>
                    <a:pt x="361950" y="719138"/>
                    <a:pt x="280988" y="800100"/>
                    <a:pt x="180975" y="800100"/>
                  </a:cubicBezTo>
                  <a:close/>
                </a:path>
              </a:pathLst>
            </a:custGeom>
            <a:solidFill>
              <a:srgbClr val="FFED00"/>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136026301"/>
      </p:ext>
    </p:extLst>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Research Infrastructures in Finland</a:t>
            </a:r>
            <a:endParaRPr lang="en-GB" dirty="0"/>
          </a:p>
        </p:txBody>
      </p:sp>
      <p:sp>
        <p:nvSpPr>
          <p:cNvPr id="3" name="Content Placeholder 2"/>
          <p:cNvSpPr>
            <a:spLocks noGrp="1"/>
          </p:cNvSpPr>
          <p:nvPr>
            <p:ph idx="1"/>
          </p:nvPr>
        </p:nvSpPr>
        <p:spPr/>
        <p:txBody>
          <a:bodyPr/>
          <a:lstStyle/>
          <a:p>
            <a:r>
              <a:rPr lang="en-GB" sz="2000" dirty="0" smtClean="0"/>
              <a:t>National RI roadmap updating in 2020. </a:t>
            </a:r>
          </a:p>
          <a:p>
            <a:pPr lvl="1">
              <a:buFont typeface="Arial" panose="020B0604020202020204" pitchFamily="34" charset="0"/>
              <a:buChar char="•"/>
            </a:pPr>
            <a:r>
              <a:rPr lang="en-GB" sz="1800" dirty="0" smtClean="0"/>
              <a:t>Finnish Microdata Access Services (FMAS)</a:t>
            </a:r>
          </a:p>
          <a:p>
            <a:pPr lvl="2">
              <a:buFont typeface="Arial" panose="020B0604020202020204" pitchFamily="34" charset="0"/>
              <a:buChar char="•"/>
            </a:pPr>
            <a:r>
              <a:rPr lang="en-GB" sz="1600" dirty="0" smtClean="0"/>
              <a:t>For routine data collections: Metadata &amp; </a:t>
            </a:r>
            <a:r>
              <a:rPr lang="en-GB" sz="1600" dirty="0" err="1" smtClean="0"/>
              <a:t>MyData</a:t>
            </a:r>
            <a:r>
              <a:rPr lang="en-GB" sz="1600" dirty="0" smtClean="0"/>
              <a:t> (META), Joint permit service (PERMIT), Remote access system (REMOTE), Information and support service (INFO)</a:t>
            </a:r>
          </a:p>
          <a:p>
            <a:pPr lvl="1">
              <a:buFont typeface="Arial" panose="020B0604020202020204" pitchFamily="34" charset="0"/>
              <a:buChar char="•"/>
            </a:pPr>
            <a:r>
              <a:rPr lang="en-GB" sz="1800" dirty="0" smtClean="0"/>
              <a:t>Population based surveys (FIRI-PBS)</a:t>
            </a:r>
          </a:p>
          <a:p>
            <a:pPr lvl="2">
              <a:buFont typeface="Arial" panose="020B0604020202020204" pitchFamily="34" charset="0"/>
              <a:buChar char="•"/>
            </a:pPr>
            <a:r>
              <a:rPr lang="en-GB" sz="1600" dirty="0" smtClean="0"/>
              <a:t>For survey data: Standardized methods, metadata, common tools, data sharing, capacity building</a:t>
            </a:r>
          </a:p>
          <a:p>
            <a:pPr lvl="1">
              <a:buFont typeface="Arial" panose="020B0604020202020204" pitchFamily="34" charset="0"/>
              <a:buChar char="•"/>
            </a:pPr>
            <a:r>
              <a:rPr lang="en-GB" sz="1800" dirty="0" smtClean="0"/>
              <a:t>Finnish Dietary Information and Research Infrastructure (FINDIRI)</a:t>
            </a:r>
          </a:p>
          <a:p>
            <a:pPr lvl="2">
              <a:buFont typeface="Arial" panose="020B0604020202020204" pitchFamily="34" charset="0"/>
              <a:buChar char="•"/>
            </a:pPr>
            <a:r>
              <a:rPr lang="en-GB" sz="1600" dirty="0" smtClean="0"/>
              <a:t>Focus on dietary information database and related tools</a:t>
            </a:r>
            <a:endParaRPr lang="en-GB" sz="1600" dirty="0"/>
          </a:p>
        </p:txBody>
      </p:sp>
    </p:spTree>
    <p:extLst>
      <p:ext uri="{BB962C8B-B14F-4D97-AF65-F5344CB8AC3E}">
        <p14:creationId xmlns:p14="http://schemas.microsoft.com/office/powerpoint/2010/main" val="341592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Connection of National Nodes and Research Networks</a:t>
            </a:r>
            <a:endParaRPr lang="en-GB"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153" r="12238"/>
          <a:stretch/>
        </p:blipFill>
        <p:spPr>
          <a:xfrm>
            <a:off x="4769528" y="1200150"/>
            <a:ext cx="3923931" cy="2789635"/>
          </a:xfrm>
        </p:spPr>
      </p:pic>
      <p:sp>
        <p:nvSpPr>
          <p:cNvPr id="7" name="Content Placeholder 2"/>
          <p:cNvSpPr txBox="1">
            <a:spLocks/>
          </p:cNvSpPr>
          <p:nvPr/>
        </p:nvSpPr>
        <p:spPr bwMode="auto">
          <a:xfrm>
            <a:off x="459784" y="1205700"/>
            <a:ext cx="3655017" cy="278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2000" dirty="0" smtClean="0"/>
              <a:t>Data providers and data users</a:t>
            </a:r>
          </a:p>
          <a:p>
            <a:pPr>
              <a:spcBef>
                <a:spcPts val="0"/>
              </a:spcBef>
            </a:pPr>
            <a:r>
              <a:rPr lang="en-GB" sz="2000" dirty="0" smtClean="0"/>
              <a:t>Data sharing</a:t>
            </a:r>
          </a:p>
          <a:p>
            <a:pPr>
              <a:spcBef>
                <a:spcPts val="0"/>
              </a:spcBef>
            </a:pPr>
            <a:r>
              <a:rPr lang="en-GB" sz="2000" dirty="0" smtClean="0"/>
              <a:t>Big data</a:t>
            </a:r>
          </a:p>
          <a:p>
            <a:pPr>
              <a:spcBef>
                <a:spcPts val="0"/>
              </a:spcBef>
            </a:pPr>
            <a:r>
              <a:rPr lang="en-GB" sz="2000" dirty="0" smtClean="0"/>
              <a:t>Joint analysis</a:t>
            </a:r>
          </a:p>
          <a:p>
            <a:pPr>
              <a:spcBef>
                <a:spcPts val="0"/>
              </a:spcBef>
              <a:buFontTx/>
              <a:buChar char="-"/>
            </a:pPr>
            <a:endParaRPr lang="en-GB" sz="2000" dirty="0" smtClean="0"/>
          </a:p>
          <a:p>
            <a:pPr marL="0" indent="0">
              <a:spcBef>
                <a:spcPts val="0"/>
              </a:spcBef>
              <a:buNone/>
            </a:pPr>
            <a:r>
              <a:rPr lang="en-GB" sz="2000" dirty="0" smtClean="0"/>
              <a:t>Knowledge and experts</a:t>
            </a:r>
          </a:p>
          <a:p>
            <a:pPr marL="0" indent="0">
              <a:spcBef>
                <a:spcPts val="0"/>
              </a:spcBef>
              <a:buNone/>
            </a:pPr>
            <a:endParaRPr lang="en-GB" sz="2000" dirty="0" smtClean="0"/>
          </a:p>
          <a:p>
            <a:pPr marL="0" indent="0">
              <a:spcBef>
                <a:spcPts val="0"/>
              </a:spcBef>
              <a:buNone/>
            </a:pPr>
            <a:r>
              <a:rPr lang="en-GB" sz="2000" dirty="0" smtClean="0"/>
              <a:t>Ethical and legal framework </a:t>
            </a:r>
          </a:p>
          <a:p>
            <a:pPr>
              <a:spcBef>
                <a:spcPts val="0"/>
              </a:spcBef>
            </a:pPr>
            <a:r>
              <a:rPr lang="en-GB" sz="2000" dirty="0" smtClean="0"/>
              <a:t>GDPR</a:t>
            </a:r>
          </a:p>
          <a:p>
            <a:pPr>
              <a:spcBef>
                <a:spcPts val="0"/>
              </a:spcBef>
            </a:pPr>
            <a:r>
              <a:rPr lang="en-GB" sz="2000" dirty="0" smtClean="0"/>
              <a:t>Helsinki Declaration</a:t>
            </a:r>
          </a:p>
          <a:p>
            <a:pPr marL="0" indent="0">
              <a:buNone/>
            </a:pPr>
            <a:endParaRPr lang="en-GB" sz="2000" dirty="0" smtClean="0"/>
          </a:p>
          <a:p>
            <a:pPr>
              <a:buFontTx/>
              <a:buChar char="-"/>
            </a:pPr>
            <a:endParaRPr lang="en-GB" dirty="0"/>
          </a:p>
        </p:txBody>
      </p:sp>
    </p:spTree>
    <p:extLst>
      <p:ext uri="{BB962C8B-B14F-4D97-AF65-F5344CB8AC3E}">
        <p14:creationId xmlns:p14="http://schemas.microsoft.com/office/powerpoint/2010/main" val="179514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0080" y="971550"/>
            <a:ext cx="5212080" cy="3674473"/>
            <a:chOff x="-640080" y="971550"/>
            <a:chExt cx="5212080" cy="3674473"/>
          </a:xfrm>
        </p:grpSpPr>
        <p:grpSp>
          <p:nvGrpSpPr>
            <p:cNvPr id="9" name="Group 8"/>
            <p:cNvGrpSpPr/>
            <p:nvPr/>
          </p:nvGrpSpPr>
          <p:grpSpPr>
            <a:xfrm>
              <a:off x="-640080" y="971550"/>
              <a:ext cx="5212080" cy="3674473"/>
              <a:chOff x="1058093" y="0"/>
              <a:chExt cx="10528662" cy="6858000"/>
            </a:xfrm>
          </p:grpSpPr>
          <p:graphicFrame>
            <p:nvGraphicFramePr>
              <p:cNvPr id="10" name="Diagram 9"/>
              <p:cNvGraphicFramePr/>
              <p:nvPr>
                <p:extLst>
                  <p:ext uri="{D42A27DB-BD31-4B8C-83A1-F6EECF244321}">
                    <p14:modId xmlns:p14="http://schemas.microsoft.com/office/powerpoint/2010/main" val="3552606017"/>
                  </p:ext>
                </p:extLst>
              </p:nvPr>
            </p:nvGraphicFramePr>
            <p:xfrm>
              <a:off x="1058093" y="0"/>
              <a:ext cx="1052866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Block Arc 12"/>
              <p:cNvSpPr/>
              <p:nvPr/>
            </p:nvSpPr>
            <p:spPr>
              <a:xfrm rot="5400000">
                <a:off x="6340952" y="2819884"/>
                <a:ext cx="1569677" cy="1164552"/>
              </a:xfrm>
              <a:prstGeom prst="blockArc">
                <a:avLst>
                  <a:gd name="adj1" fmla="val 10791032"/>
                  <a:gd name="adj2" fmla="val 469094"/>
                  <a:gd name="adj3" fmla="val 2345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4" name="Block Arc 13"/>
              <p:cNvSpPr/>
              <p:nvPr/>
            </p:nvSpPr>
            <p:spPr>
              <a:xfrm rot="16200000">
                <a:off x="4838723" y="2813053"/>
                <a:ext cx="1569677" cy="1164552"/>
              </a:xfrm>
              <a:prstGeom prst="blockArc">
                <a:avLst>
                  <a:gd name="adj1" fmla="val 10791032"/>
                  <a:gd name="adj2" fmla="val 21263057"/>
                  <a:gd name="adj3" fmla="val 236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5" name="TextBox 14"/>
              <p:cNvSpPr txBox="1"/>
              <p:nvPr/>
            </p:nvSpPr>
            <p:spPr>
              <a:xfrm>
                <a:off x="5492933" y="2603663"/>
                <a:ext cx="1763485" cy="459544"/>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Web Portal</a:t>
                </a:r>
                <a:endParaRPr lang="en-GB" sz="1000" dirty="0">
                  <a:solidFill>
                    <a:schemeClr val="accent1">
                      <a:lumMod val="50000"/>
                    </a:schemeClr>
                  </a:solidFill>
                </a:endParaRPr>
              </a:p>
            </p:txBody>
          </p:sp>
          <p:sp>
            <p:nvSpPr>
              <p:cNvPr id="16" name="TextBox 15"/>
              <p:cNvSpPr txBox="1"/>
              <p:nvPr/>
            </p:nvSpPr>
            <p:spPr>
              <a:xfrm>
                <a:off x="5492933" y="3817664"/>
                <a:ext cx="1763485" cy="746761"/>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Services support</a:t>
                </a:r>
                <a:endParaRPr lang="en-GB" sz="1000" dirty="0">
                  <a:solidFill>
                    <a:schemeClr val="accent1">
                      <a:lumMod val="50000"/>
                    </a:schemeClr>
                  </a:solidFill>
                </a:endParaRPr>
              </a:p>
            </p:txBody>
          </p:sp>
        </p:grpSp>
        <p:sp>
          <p:nvSpPr>
            <p:cNvPr id="12" name="Oval 11"/>
            <p:cNvSpPr/>
            <p:nvPr/>
          </p:nvSpPr>
          <p:spPr>
            <a:xfrm>
              <a:off x="2863790" y="2293583"/>
              <a:ext cx="1038684" cy="1004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6200" y="205979"/>
            <a:ext cx="8610600" cy="779345"/>
          </a:xfrm>
        </p:spPr>
        <p:txBody>
          <a:bodyPr/>
          <a:lstStyle/>
          <a:p>
            <a:r>
              <a:rPr lang="en-GB" dirty="0" smtClean="0"/>
              <a:t>Research Networks(RN</a:t>
            </a:r>
            <a:r>
              <a:rPr lang="en-GB" b="1" dirty="0" smtClean="0"/>
              <a:t>) </a:t>
            </a:r>
            <a:endParaRPr lang="en-GB" b="1" dirty="0"/>
          </a:p>
        </p:txBody>
      </p:sp>
      <p:sp>
        <p:nvSpPr>
          <p:cNvPr id="7" name="Rectangle 6"/>
          <p:cNvSpPr/>
          <p:nvPr/>
        </p:nvSpPr>
        <p:spPr>
          <a:xfrm>
            <a:off x="4419600" y="1314450"/>
            <a:ext cx="4267199"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Trebuchet MS" panose="020B0603020202020204" pitchFamily="34" charset="0"/>
              <a:buChar char="–"/>
            </a:pPr>
            <a:r>
              <a:rPr lang="en-GB" sz="1600" dirty="0" smtClean="0">
                <a:solidFill>
                  <a:schemeClr val="tx1"/>
                </a:solidFill>
                <a:latin typeface="Trebuchet MS" panose="020B0603020202020204" pitchFamily="34" charset="0"/>
              </a:rPr>
              <a:t>Represent a group of collaborating experts that collect, exchange, harmonise and analyse data and information on a shared health topic. </a:t>
            </a:r>
          </a:p>
          <a:p>
            <a:pPr marL="285750" indent="-285750">
              <a:buFont typeface="Trebuchet MS" panose="020B0603020202020204" pitchFamily="34" charset="0"/>
              <a:buChar char="–"/>
            </a:pPr>
            <a:endParaRPr lang="en-GB" sz="1600" dirty="0" smtClean="0">
              <a:solidFill>
                <a:schemeClr val="tx1"/>
              </a:solidFill>
              <a:latin typeface="Trebuchet MS" panose="020B0603020202020204" pitchFamily="34" charset="0"/>
            </a:endParaRPr>
          </a:p>
          <a:p>
            <a:pPr marL="285750" indent="-285750">
              <a:buFont typeface="Trebuchet MS" panose="020B0603020202020204" pitchFamily="34" charset="0"/>
              <a:buChar char="–"/>
            </a:pPr>
            <a:r>
              <a:rPr lang="en-GB" sz="1600" dirty="0" smtClean="0">
                <a:solidFill>
                  <a:schemeClr val="tx1"/>
                </a:solidFill>
                <a:latin typeface="Trebuchet MS" panose="020B0603020202020204" pitchFamily="34" charset="0"/>
              </a:rPr>
              <a:t>Generate new data and research output, improve research methods and tools, develop standards and guidelines, and contribute to international research capacity building to support health policies and healthcare management.</a:t>
            </a:r>
            <a:endParaRPr lang="en-GB" sz="1600" dirty="0" smtClean="0">
              <a:solidFill>
                <a:srgbClr val="FF0000"/>
              </a:solidFill>
              <a:latin typeface="Trebuchet MS" panose="020B0603020202020204" pitchFamily="34" charset="0"/>
            </a:endParaRPr>
          </a:p>
          <a:p>
            <a:pPr algn="just"/>
            <a:endParaRPr lang="en-GB" sz="1600" dirty="0" smtClean="0">
              <a:solidFill>
                <a:schemeClr val="tx1"/>
              </a:solidFill>
            </a:endParaRPr>
          </a:p>
          <a:p>
            <a:pPr marL="342900" indent="-342900">
              <a:buFont typeface="Arial" panose="020B0604020202020204" pitchFamily="34" charset="0"/>
              <a:buChar char="•"/>
            </a:pPr>
            <a:endParaRPr lang="en-GB" sz="1600" dirty="0">
              <a:solidFill>
                <a:schemeClr val="tx1"/>
              </a:solidFill>
            </a:endParaRPr>
          </a:p>
        </p:txBody>
      </p:sp>
      <p:sp>
        <p:nvSpPr>
          <p:cNvPr id="8" name="Right Arrow 7"/>
          <p:cNvSpPr/>
          <p:nvPr/>
        </p:nvSpPr>
        <p:spPr>
          <a:xfrm>
            <a:off x="3920423" y="2647950"/>
            <a:ext cx="499177" cy="26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0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40080" y="971550"/>
            <a:ext cx="5212080" cy="3674473"/>
            <a:chOff x="-640080" y="971550"/>
            <a:chExt cx="5212080" cy="3674473"/>
          </a:xfrm>
        </p:grpSpPr>
        <p:grpSp>
          <p:nvGrpSpPr>
            <p:cNvPr id="9" name="Group 8"/>
            <p:cNvGrpSpPr/>
            <p:nvPr/>
          </p:nvGrpSpPr>
          <p:grpSpPr>
            <a:xfrm>
              <a:off x="-640080" y="971550"/>
              <a:ext cx="5212080" cy="3674473"/>
              <a:chOff x="1058093" y="0"/>
              <a:chExt cx="10528662" cy="6858000"/>
            </a:xfrm>
          </p:grpSpPr>
          <p:graphicFrame>
            <p:nvGraphicFramePr>
              <p:cNvPr id="11" name="Diagram 10"/>
              <p:cNvGraphicFramePr/>
              <p:nvPr>
                <p:extLst>
                  <p:ext uri="{D42A27DB-BD31-4B8C-83A1-F6EECF244321}">
                    <p14:modId xmlns:p14="http://schemas.microsoft.com/office/powerpoint/2010/main" val="2460890593"/>
                  </p:ext>
                </p:extLst>
              </p:nvPr>
            </p:nvGraphicFramePr>
            <p:xfrm>
              <a:off x="1058093" y="0"/>
              <a:ext cx="1052866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Block Arc 12"/>
              <p:cNvSpPr/>
              <p:nvPr/>
            </p:nvSpPr>
            <p:spPr>
              <a:xfrm rot="5400000">
                <a:off x="6340952" y="2819884"/>
                <a:ext cx="1569677" cy="1164552"/>
              </a:xfrm>
              <a:prstGeom prst="blockArc">
                <a:avLst>
                  <a:gd name="adj1" fmla="val 10791032"/>
                  <a:gd name="adj2" fmla="val 469094"/>
                  <a:gd name="adj3" fmla="val 2345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4" name="Block Arc 13"/>
              <p:cNvSpPr/>
              <p:nvPr/>
            </p:nvSpPr>
            <p:spPr>
              <a:xfrm rot="16200000">
                <a:off x="4838723" y="2813053"/>
                <a:ext cx="1569677" cy="1164552"/>
              </a:xfrm>
              <a:prstGeom prst="blockArc">
                <a:avLst>
                  <a:gd name="adj1" fmla="val 10791032"/>
                  <a:gd name="adj2" fmla="val 21263057"/>
                  <a:gd name="adj3" fmla="val 236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5" name="TextBox 14"/>
              <p:cNvSpPr txBox="1"/>
              <p:nvPr/>
            </p:nvSpPr>
            <p:spPr>
              <a:xfrm>
                <a:off x="5492933" y="2603663"/>
                <a:ext cx="1763485" cy="459544"/>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Web Portal</a:t>
                </a:r>
                <a:endParaRPr lang="en-GB" sz="1000" dirty="0">
                  <a:solidFill>
                    <a:schemeClr val="accent1">
                      <a:lumMod val="50000"/>
                    </a:schemeClr>
                  </a:solidFill>
                </a:endParaRPr>
              </a:p>
            </p:txBody>
          </p:sp>
          <p:sp>
            <p:nvSpPr>
              <p:cNvPr id="19" name="TextBox 18"/>
              <p:cNvSpPr txBox="1"/>
              <p:nvPr/>
            </p:nvSpPr>
            <p:spPr>
              <a:xfrm>
                <a:off x="5492933" y="3817664"/>
                <a:ext cx="1763485" cy="746761"/>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Services support</a:t>
                </a:r>
                <a:endParaRPr lang="en-GB" sz="1000" dirty="0">
                  <a:solidFill>
                    <a:schemeClr val="accent1">
                      <a:lumMod val="50000"/>
                    </a:schemeClr>
                  </a:solidFill>
                </a:endParaRPr>
              </a:p>
            </p:txBody>
          </p:sp>
        </p:grpSp>
        <p:sp>
          <p:nvSpPr>
            <p:cNvPr id="10" name="Oval 9"/>
            <p:cNvSpPr/>
            <p:nvPr/>
          </p:nvSpPr>
          <p:spPr>
            <a:xfrm>
              <a:off x="2863790" y="2293583"/>
              <a:ext cx="1038684" cy="1004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6200" y="205979"/>
            <a:ext cx="8610600" cy="779345"/>
          </a:xfrm>
        </p:spPr>
        <p:txBody>
          <a:bodyPr/>
          <a:lstStyle/>
          <a:p>
            <a:r>
              <a:rPr lang="en-GB" dirty="0" smtClean="0"/>
              <a:t>Research Networks(RN</a:t>
            </a:r>
            <a:r>
              <a:rPr lang="en-GB" b="1" dirty="0" smtClean="0"/>
              <a:t>) </a:t>
            </a:r>
            <a:endParaRPr lang="en-GB" b="1" dirty="0"/>
          </a:p>
        </p:txBody>
      </p:sp>
      <p:sp>
        <p:nvSpPr>
          <p:cNvPr id="7" name="Rectangle 6"/>
          <p:cNvSpPr/>
          <p:nvPr/>
        </p:nvSpPr>
        <p:spPr>
          <a:xfrm>
            <a:off x="4495800" y="1200150"/>
            <a:ext cx="4174366"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Trebuchet MS" panose="020B0603020202020204" pitchFamily="34" charset="0"/>
              </a:rPr>
              <a:t>Examples</a:t>
            </a:r>
            <a:r>
              <a:rPr lang="en-US" dirty="0" smtClean="0">
                <a:solidFill>
                  <a:schemeClr val="tx1"/>
                </a:solidFill>
                <a:latin typeface="Trebuchet MS" panose="020B0603020202020204" pitchFamily="34" charset="0"/>
              </a:rPr>
              <a:t>:</a:t>
            </a:r>
          </a:p>
          <a:p>
            <a:pPr marL="285750" indent="-285750">
              <a:spcAft>
                <a:spcPts val="600"/>
              </a:spcAft>
              <a:buFont typeface="Arial" panose="020B0604020202020204" pitchFamily="34" charset="0"/>
              <a:buChar char="•"/>
            </a:pPr>
            <a:r>
              <a:rPr lang="en-US" sz="1600" dirty="0" smtClean="0">
                <a:solidFill>
                  <a:schemeClr val="tx1"/>
                </a:solidFill>
                <a:latin typeface="Trebuchet MS" panose="020B0603020202020204" pitchFamily="34" charset="0"/>
              </a:rPr>
              <a:t>ECHI-European </a:t>
            </a:r>
            <a:r>
              <a:rPr lang="en-US" sz="1600" dirty="0">
                <a:solidFill>
                  <a:schemeClr val="tx1"/>
                </a:solidFill>
                <a:latin typeface="Trebuchet MS" panose="020B0603020202020204" pitchFamily="34" charset="0"/>
              </a:rPr>
              <a:t>Core Health Indicators</a:t>
            </a:r>
          </a:p>
          <a:p>
            <a:pPr marL="285750" indent="-285750">
              <a:spcAft>
                <a:spcPts val="600"/>
              </a:spcAft>
              <a:buFont typeface="Arial" panose="020B0604020202020204" pitchFamily="34" charset="0"/>
              <a:buChar char="•"/>
            </a:pPr>
            <a:r>
              <a:rPr lang="en-US" sz="1600" dirty="0" smtClean="0">
                <a:solidFill>
                  <a:schemeClr val="tx1"/>
                </a:solidFill>
                <a:latin typeface="Trebuchet MS" panose="020B0603020202020204" pitchFamily="34" charset="0"/>
              </a:rPr>
              <a:t>ECHO-European </a:t>
            </a:r>
            <a:r>
              <a:rPr lang="en-US" sz="1600" dirty="0">
                <a:solidFill>
                  <a:schemeClr val="tx1"/>
                </a:solidFill>
                <a:latin typeface="Trebuchet MS" panose="020B0603020202020204" pitchFamily="34" charset="0"/>
              </a:rPr>
              <a:t>Collaborative For Healthcare Optimization </a:t>
            </a:r>
          </a:p>
          <a:p>
            <a:pPr marL="285750" indent="-285750">
              <a:spcAft>
                <a:spcPts val="600"/>
              </a:spcAft>
              <a:buFont typeface="Arial" panose="020B0604020202020204" pitchFamily="34" charset="0"/>
              <a:buChar char="•"/>
            </a:pPr>
            <a:r>
              <a:rPr lang="en-US" sz="1600" dirty="0" smtClean="0">
                <a:solidFill>
                  <a:schemeClr val="tx1"/>
                </a:solidFill>
                <a:latin typeface="Trebuchet MS" panose="020B0603020202020204" pitchFamily="34" charset="0"/>
              </a:rPr>
              <a:t>EHES-European </a:t>
            </a:r>
            <a:r>
              <a:rPr lang="en-US" sz="1600" dirty="0">
                <a:solidFill>
                  <a:schemeClr val="tx1"/>
                </a:solidFill>
                <a:latin typeface="Trebuchet MS" panose="020B0603020202020204" pitchFamily="34" charset="0"/>
              </a:rPr>
              <a:t>health examination survey</a:t>
            </a:r>
          </a:p>
          <a:p>
            <a:pPr marL="285750" indent="-285750">
              <a:spcAft>
                <a:spcPts val="600"/>
              </a:spcAft>
              <a:buFont typeface="Arial" panose="020B0604020202020204" pitchFamily="34" charset="0"/>
              <a:buChar char="•"/>
            </a:pPr>
            <a:r>
              <a:rPr lang="en-US" sz="1600" dirty="0" smtClean="0">
                <a:solidFill>
                  <a:schemeClr val="tx1"/>
                </a:solidFill>
                <a:latin typeface="Trebuchet MS" panose="020B0603020202020204" pitchFamily="34" charset="0"/>
              </a:rPr>
              <a:t>EHLEIS-European </a:t>
            </a:r>
            <a:r>
              <a:rPr lang="en-US" sz="1600" dirty="0">
                <a:solidFill>
                  <a:schemeClr val="tx1"/>
                </a:solidFill>
                <a:latin typeface="Trebuchet MS" panose="020B0603020202020204" pitchFamily="34" charset="0"/>
              </a:rPr>
              <a:t>Health &amp; Life Expectancy Information System</a:t>
            </a:r>
          </a:p>
          <a:p>
            <a:pPr marL="285750" indent="-285750">
              <a:spcAft>
                <a:spcPts val="600"/>
              </a:spcAft>
              <a:buFont typeface="Arial" panose="020B0604020202020204" pitchFamily="34" charset="0"/>
              <a:buChar char="•"/>
            </a:pPr>
            <a:r>
              <a:rPr lang="en-US" sz="1600" dirty="0" err="1" smtClean="0">
                <a:solidFill>
                  <a:schemeClr val="tx1"/>
                </a:solidFill>
                <a:latin typeface="Trebuchet MS" panose="020B0603020202020204" pitchFamily="34" charset="0"/>
              </a:rPr>
              <a:t>EuroPeristat</a:t>
            </a:r>
            <a:r>
              <a:rPr lang="en-US" sz="1600" dirty="0" smtClean="0">
                <a:solidFill>
                  <a:schemeClr val="tx1"/>
                </a:solidFill>
                <a:latin typeface="Trebuchet MS" panose="020B0603020202020204" pitchFamily="34" charset="0"/>
              </a:rPr>
              <a:t> </a:t>
            </a:r>
          </a:p>
          <a:p>
            <a:pPr marL="285750" indent="-285750">
              <a:spcAft>
                <a:spcPts val="600"/>
              </a:spcAft>
              <a:buFont typeface="Arial" panose="020B0604020202020204" pitchFamily="34" charset="0"/>
              <a:buChar char="•"/>
            </a:pPr>
            <a:r>
              <a:rPr lang="en-US" sz="1600" dirty="0" err="1" smtClean="0">
                <a:solidFill>
                  <a:schemeClr val="tx1"/>
                </a:solidFill>
                <a:latin typeface="Trebuchet MS" panose="020B0603020202020204" pitchFamily="34" charset="0"/>
              </a:rPr>
              <a:t>EuSafe</a:t>
            </a:r>
            <a:r>
              <a:rPr lang="en-US" sz="1600" dirty="0" smtClean="0">
                <a:solidFill>
                  <a:schemeClr val="tx1"/>
                </a:solidFill>
                <a:latin typeface="Trebuchet MS" panose="020B0603020202020204" pitchFamily="34" charset="0"/>
              </a:rPr>
              <a:t> – Injury Database</a:t>
            </a:r>
          </a:p>
          <a:p>
            <a:pPr marL="285750" indent="-285750">
              <a:spcAft>
                <a:spcPts val="600"/>
              </a:spcAft>
              <a:buFont typeface="Arial" panose="020B0604020202020204" pitchFamily="34" charset="0"/>
              <a:buChar char="•"/>
            </a:pPr>
            <a:r>
              <a:rPr lang="en-US" sz="1600" dirty="0" smtClean="0">
                <a:solidFill>
                  <a:schemeClr val="tx1"/>
                </a:solidFill>
                <a:latin typeface="Trebuchet MS" panose="020B0603020202020204" pitchFamily="34" charset="0"/>
              </a:rPr>
              <a:t>Burden of disease</a:t>
            </a:r>
            <a:endParaRPr lang="en-US" sz="1600" dirty="0">
              <a:solidFill>
                <a:schemeClr val="tx1"/>
              </a:solidFill>
              <a:latin typeface="Trebuchet MS" panose="020B0603020202020204" pitchFamily="34" charset="0"/>
            </a:endParaRPr>
          </a:p>
          <a:p>
            <a:endParaRPr lang="en-US" dirty="0">
              <a:solidFill>
                <a:schemeClr val="tx1"/>
              </a:solidFill>
            </a:endParaRPr>
          </a:p>
          <a:p>
            <a:pPr marL="285750" indent="-285750">
              <a:buFont typeface="Trebuchet MS" panose="020B0603020202020204" pitchFamily="34" charset="0"/>
              <a:buChar char="–"/>
            </a:pPr>
            <a:endParaRPr lang="en-US" dirty="0" smtClean="0">
              <a:solidFill>
                <a:schemeClr val="tx1"/>
              </a:solidFill>
              <a:latin typeface="Trebuchet MS" panose="020B0603020202020204" pitchFamily="34" charset="0"/>
            </a:endParaRPr>
          </a:p>
          <a:p>
            <a:pPr marL="285750" indent="-285750">
              <a:buFont typeface="Arial" panose="020B0604020202020204" pitchFamily="34" charset="0"/>
              <a:buChar char="•"/>
            </a:pPr>
            <a:endParaRPr lang="en-US" dirty="0">
              <a:solidFill>
                <a:srgbClr val="FF0000"/>
              </a:solidFill>
              <a:latin typeface="Trebuchet MS" panose="020B0603020202020204" pitchFamily="34" charset="0"/>
            </a:endParaRPr>
          </a:p>
          <a:p>
            <a:pPr algn="just"/>
            <a:endParaRPr lang="en-US" dirty="0">
              <a:solidFill>
                <a:schemeClr val="tx1"/>
              </a:solidFill>
            </a:endParaRPr>
          </a:p>
          <a:p>
            <a:pPr marL="342900" indent="-342900">
              <a:buFont typeface="Arial" panose="020B0604020202020204" pitchFamily="34" charset="0"/>
              <a:buChar char="•"/>
            </a:pPr>
            <a:endParaRPr lang="en-GB" dirty="0">
              <a:solidFill>
                <a:schemeClr val="tx1"/>
              </a:solidFill>
            </a:endParaRPr>
          </a:p>
        </p:txBody>
      </p:sp>
      <p:sp>
        <p:nvSpPr>
          <p:cNvPr id="12" name="Right Arrow 11"/>
          <p:cNvSpPr/>
          <p:nvPr/>
        </p:nvSpPr>
        <p:spPr>
          <a:xfrm>
            <a:off x="3920423" y="2647950"/>
            <a:ext cx="499177" cy="26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03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GB" dirty="0" err="1" smtClean="0"/>
              <a:t>DIPoH</a:t>
            </a:r>
            <a:r>
              <a:rPr lang="en-GB" dirty="0" smtClean="0"/>
              <a:t> </a:t>
            </a:r>
            <a:r>
              <a:rPr lang="en-GB" dirty="0" smtClean="0"/>
              <a:t>Structure</a:t>
            </a:r>
            <a:endParaRPr lang="en-GB" dirty="0"/>
          </a:p>
        </p:txBody>
      </p:sp>
      <p:sp>
        <p:nvSpPr>
          <p:cNvPr id="3" name="Content Placeholder 2"/>
          <p:cNvSpPr>
            <a:spLocks noGrp="1"/>
          </p:cNvSpPr>
          <p:nvPr>
            <p:ph idx="1"/>
          </p:nvPr>
        </p:nvSpPr>
        <p:spPr>
          <a:xfrm>
            <a:off x="457940" y="1219755"/>
            <a:ext cx="8229600" cy="2789257"/>
          </a:xfrm>
        </p:spPr>
        <p:txBody>
          <a:bodyPr/>
          <a:lstStyle/>
          <a:p>
            <a:endParaRPr lang="en-GB" dirty="0"/>
          </a:p>
          <a:p>
            <a:endParaRPr lang="en-GB" dirty="0"/>
          </a:p>
        </p:txBody>
      </p:sp>
      <p:sp>
        <p:nvSpPr>
          <p:cNvPr id="11" name="TextBox 10"/>
          <p:cNvSpPr txBox="1"/>
          <p:nvPr/>
        </p:nvSpPr>
        <p:spPr>
          <a:xfrm>
            <a:off x="3962400" y="1251362"/>
            <a:ext cx="4724400" cy="2816156"/>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spcAft>
                <a:spcPts val="600"/>
              </a:spcAft>
              <a:buFont typeface="Trebuchet MS" panose="020B0603020202020204" pitchFamily="34" charset="0"/>
              <a:buChar char="–"/>
            </a:pPr>
            <a:r>
              <a:rPr lang="en-GB" b="1" dirty="0" smtClean="0">
                <a:solidFill>
                  <a:schemeClr val="tx1"/>
                </a:solidFill>
                <a:latin typeface="Trebuchet MS" panose="020B0603020202020204" pitchFamily="34" charset="0"/>
              </a:rPr>
              <a:t>National Nodes</a:t>
            </a:r>
            <a:r>
              <a:rPr lang="en-GB" dirty="0" smtClean="0">
                <a:solidFill>
                  <a:schemeClr val="tx1"/>
                </a:solidFill>
                <a:latin typeface="Trebuchet MS" panose="020B0603020202020204" pitchFamily="34" charset="0"/>
              </a:rPr>
              <a:t> (NN) units within MSs representing national network,</a:t>
            </a:r>
          </a:p>
          <a:p>
            <a:pPr marL="342900" lvl="0" indent="-342900">
              <a:spcAft>
                <a:spcPts val="600"/>
              </a:spcAft>
              <a:buFont typeface="Trebuchet MS" panose="020B0603020202020204" pitchFamily="34" charset="0"/>
              <a:buChar char="–"/>
            </a:pPr>
            <a:r>
              <a:rPr lang="en-GB" b="1" dirty="0" smtClean="0">
                <a:latin typeface="Trebuchet MS" panose="020B0603020202020204" pitchFamily="34" charset="0"/>
              </a:rPr>
              <a:t>Research </a:t>
            </a:r>
            <a:r>
              <a:rPr lang="en-GB" b="1" dirty="0" smtClean="0">
                <a:latin typeface="Trebuchet MS" panose="020B0603020202020204" pitchFamily="34" charset="0"/>
              </a:rPr>
              <a:t>Networks</a:t>
            </a:r>
            <a:r>
              <a:rPr lang="en-GB" dirty="0" smtClean="0">
                <a:latin typeface="Trebuchet MS" panose="020B0603020202020204" pitchFamily="34" charset="0"/>
              </a:rPr>
              <a:t> (RN) </a:t>
            </a:r>
            <a:r>
              <a:rPr lang="en-GB" dirty="0" smtClean="0">
                <a:solidFill>
                  <a:schemeClr val="tx1"/>
                </a:solidFill>
                <a:latin typeface="Trebuchet MS" panose="020B0603020202020204" pitchFamily="34" charset="0"/>
              </a:rPr>
              <a:t>and their research communities, </a:t>
            </a:r>
          </a:p>
          <a:p>
            <a:pPr marL="342900" lvl="0" indent="-342900">
              <a:spcAft>
                <a:spcPts val="600"/>
              </a:spcAft>
              <a:buFont typeface="Trebuchet MS" panose="020B0603020202020204" pitchFamily="34" charset="0"/>
              <a:buChar char="–"/>
            </a:pPr>
            <a:r>
              <a:rPr lang="en-GB" dirty="0" smtClean="0">
                <a:solidFill>
                  <a:schemeClr val="tx1"/>
                </a:solidFill>
                <a:latin typeface="Trebuchet MS" panose="020B0603020202020204" pitchFamily="34" charset="0"/>
              </a:rPr>
              <a:t>A </a:t>
            </a:r>
            <a:r>
              <a:rPr lang="en-GB" b="1" dirty="0" smtClean="0">
                <a:solidFill>
                  <a:schemeClr val="tx1"/>
                </a:solidFill>
                <a:latin typeface="Trebuchet MS" panose="020B0603020202020204" pitchFamily="34" charset="0"/>
              </a:rPr>
              <a:t>Central office and governance structure</a:t>
            </a:r>
            <a:r>
              <a:rPr lang="en-GB" dirty="0" smtClean="0">
                <a:solidFill>
                  <a:schemeClr val="tx1"/>
                </a:solidFill>
                <a:latin typeface="Trebuchet MS" panose="020B0603020202020204" pitchFamily="34" charset="0"/>
              </a:rPr>
              <a:t>, </a:t>
            </a:r>
          </a:p>
          <a:p>
            <a:pPr marL="342900" lvl="0" indent="-342900">
              <a:spcAft>
                <a:spcPts val="600"/>
              </a:spcAft>
              <a:buFont typeface="Trebuchet MS" panose="020B0603020202020204" pitchFamily="34" charset="0"/>
              <a:buChar char="–"/>
            </a:pPr>
            <a:r>
              <a:rPr lang="en-GB" dirty="0" smtClean="0">
                <a:latin typeface="Trebuchet MS" panose="020B0603020202020204" pitchFamily="34" charset="0"/>
              </a:rPr>
              <a:t>A </a:t>
            </a:r>
            <a:r>
              <a:rPr lang="en-GB" b="1" dirty="0" smtClean="0">
                <a:latin typeface="Trebuchet MS" panose="020B0603020202020204" pitchFamily="34" charset="0"/>
              </a:rPr>
              <a:t>Web based </a:t>
            </a:r>
            <a:r>
              <a:rPr lang="en-GB" b="1" dirty="0" smtClean="0">
                <a:latin typeface="Trebuchet MS" panose="020B0603020202020204" pitchFamily="34" charset="0"/>
              </a:rPr>
              <a:t>portal</a:t>
            </a:r>
            <a:r>
              <a:rPr lang="en-GB" dirty="0" smtClean="0">
                <a:latin typeface="Trebuchet MS" panose="020B0603020202020204" pitchFamily="34" charset="0"/>
              </a:rPr>
              <a:t> </a:t>
            </a:r>
            <a:r>
              <a:rPr lang="en-GB" dirty="0" smtClean="0">
                <a:latin typeface="Trebuchet MS" panose="020B0603020202020204" pitchFamily="34" charset="0"/>
              </a:rPr>
              <a:t>as </a:t>
            </a:r>
            <a:r>
              <a:rPr lang="en-GB" dirty="0" smtClean="0">
                <a:latin typeface="Trebuchet MS" panose="020B0603020202020204" pitchFamily="34" charset="0"/>
              </a:rPr>
              <a:t>a gateway to data, services and tools on population health.</a:t>
            </a:r>
            <a:endParaRPr lang="en-GB" dirty="0">
              <a:latin typeface="Trebuchet MS" panose="020B0603020202020204" pitchFamily="34" charset="0"/>
            </a:endParaRPr>
          </a:p>
        </p:txBody>
      </p:sp>
      <p:grpSp>
        <p:nvGrpSpPr>
          <p:cNvPr id="7" name="Group 6"/>
          <p:cNvGrpSpPr/>
          <p:nvPr/>
        </p:nvGrpSpPr>
        <p:grpSpPr>
          <a:xfrm>
            <a:off x="-640080" y="971550"/>
            <a:ext cx="5212080" cy="3674473"/>
            <a:chOff x="1058093" y="0"/>
            <a:chExt cx="10528662" cy="6858000"/>
          </a:xfrm>
        </p:grpSpPr>
        <p:graphicFrame>
          <p:nvGraphicFramePr>
            <p:cNvPr id="8" name="Diagram 7"/>
            <p:cNvGraphicFramePr/>
            <p:nvPr>
              <p:extLst>
                <p:ext uri="{D42A27DB-BD31-4B8C-83A1-F6EECF244321}">
                  <p14:modId xmlns:p14="http://schemas.microsoft.com/office/powerpoint/2010/main" val="899170335"/>
                </p:ext>
              </p:extLst>
            </p:nvPr>
          </p:nvGraphicFramePr>
          <p:xfrm>
            <a:off x="1058093" y="0"/>
            <a:ext cx="1052866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Block Arc 8"/>
            <p:cNvSpPr/>
            <p:nvPr/>
          </p:nvSpPr>
          <p:spPr>
            <a:xfrm rot="5400000">
              <a:off x="6340952" y="2819884"/>
              <a:ext cx="1569677" cy="1164552"/>
            </a:xfrm>
            <a:prstGeom prst="blockArc">
              <a:avLst>
                <a:gd name="adj1" fmla="val 10791032"/>
                <a:gd name="adj2" fmla="val 469094"/>
                <a:gd name="adj3" fmla="val 2345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0" name="Block Arc 9"/>
            <p:cNvSpPr/>
            <p:nvPr/>
          </p:nvSpPr>
          <p:spPr>
            <a:xfrm rot="16200000">
              <a:off x="4838723" y="2813053"/>
              <a:ext cx="1569677" cy="1164552"/>
            </a:xfrm>
            <a:prstGeom prst="blockArc">
              <a:avLst>
                <a:gd name="adj1" fmla="val 10791032"/>
                <a:gd name="adj2" fmla="val 21263057"/>
                <a:gd name="adj3" fmla="val 236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5492933" y="2603663"/>
              <a:ext cx="1763485" cy="459544"/>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Web Portal</a:t>
              </a:r>
              <a:endParaRPr lang="en-GB" sz="1000" dirty="0">
                <a:solidFill>
                  <a:schemeClr val="accent1">
                    <a:lumMod val="50000"/>
                  </a:schemeClr>
                </a:solidFill>
              </a:endParaRPr>
            </a:p>
          </p:txBody>
        </p:sp>
        <p:sp>
          <p:nvSpPr>
            <p:cNvPr id="13" name="TextBox 12"/>
            <p:cNvSpPr txBox="1"/>
            <p:nvPr/>
          </p:nvSpPr>
          <p:spPr>
            <a:xfrm>
              <a:off x="5492933" y="3817664"/>
              <a:ext cx="1763485" cy="746761"/>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Services support</a:t>
              </a:r>
              <a:endParaRPr lang="en-GB" sz="1000" dirty="0">
                <a:solidFill>
                  <a:schemeClr val="accent1">
                    <a:lumMod val="50000"/>
                  </a:schemeClr>
                </a:solidFill>
              </a:endParaRPr>
            </a:p>
          </p:txBody>
        </p:sp>
      </p:grpSp>
    </p:spTree>
    <p:extLst>
      <p:ext uri="{BB962C8B-B14F-4D97-AF65-F5344CB8AC3E}">
        <p14:creationId xmlns:p14="http://schemas.microsoft.com/office/powerpoint/2010/main" val="845169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Services and </a:t>
            </a:r>
            <a:r>
              <a:rPr lang="fi-FI" dirty="0" err="1" smtClean="0"/>
              <a:t>tools</a:t>
            </a:r>
            <a:r>
              <a:rPr lang="fi-FI" dirty="0" smtClean="0"/>
              <a:t> </a:t>
            </a:r>
            <a:r>
              <a:rPr lang="fi-FI" dirty="0" err="1" smtClean="0"/>
              <a:t>by</a:t>
            </a:r>
            <a:r>
              <a:rPr lang="fi-FI" dirty="0" smtClean="0"/>
              <a:t> </a:t>
            </a:r>
            <a:r>
              <a:rPr lang="fi-FI" dirty="0" err="1" smtClean="0"/>
              <a:t>DIPoH</a:t>
            </a:r>
            <a:r>
              <a:rPr lang="fi-FI" dirty="0" smtClean="0"/>
              <a:t> </a:t>
            </a:r>
            <a:endParaRPr lang="en-GB" dirty="0"/>
          </a:p>
        </p:txBody>
      </p:sp>
      <p:pic>
        <p:nvPicPr>
          <p:cNvPr id="4" name="Picture 3" descr="https://lh3.googleusercontent.com/09np5Ay0OpA3g8OE8OIBtttKfOlLI1NKWXlDKJNoQZkf5jnAPUWi6DL7ki_me4dccK0MWJNNp1LfHSZI5KcokotkGgl0VYfDwBs66G8QfCFgSACgA_vm4WFhxflyuQ"/>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227764" cy="2878662"/>
          </a:xfrm>
          <a:prstGeom prst="rect">
            <a:avLst/>
          </a:prstGeom>
          <a:noFill/>
          <a:ln>
            <a:noFill/>
          </a:ln>
        </p:spPr>
      </p:pic>
    </p:spTree>
    <p:extLst>
      <p:ext uri="{BB962C8B-B14F-4D97-AF65-F5344CB8AC3E}">
        <p14:creationId xmlns:p14="http://schemas.microsoft.com/office/powerpoint/2010/main" val="4205860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tok\AppData\Local\Microsoft\Windows\Temporary Internet Files\Content.IE5\6LQZGXPV\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7" y="3077778"/>
            <a:ext cx="2830497" cy="21228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fi-FI" sz="2600" dirty="0" smtClean="0">
              <a:solidFill>
                <a:srgbClr val="005CA9"/>
              </a:solidFill>
            </a:endParaRPr>
          </a:p>
          <a:p>
            <a:pPr algn="r"/>
            <a:r>
              <a:rPr lang="fi-FI" sz="2600" dirty="0" err="1" smtClean="0">
                <a:solidFill>
                  <a:srgbClr val="005CA9"/>
                </a:solidFill>
              </a:rPr>
              <a:t>Research</a:t>
            </a:r>
            <a:r>
              <a:rPr lang="fi-FI" sz="2600" dirty="0" smtClean="0">
                <a:solidFill>
                  <a:srgbClr val="005CA9"/>
                </a:solidFill>
              </a:rPr>
              <a:t> </a:t>
            </a:r>
            <a:r>
              <a:rPr lang="fi-FI" sz="2600" dirty="0" err="1" smtClean="0">
                <a:solidFill>
                  <a:srgbClr val="005CA9"/>
                </a:solidFill>
              </a:rPr>
              <a:t>networks</a:t>
            </a:r>
            <a:r>
              <a:rPr lang="fi-FI" sz="2600" dirty="0" smtClean="0">
                <a:solidFill>
                  <a:srgbClr val="005CA9"/>
                </a:solidFill>
              </a:rPr>
              <a:t> and </a:t>
            </a:r>
            <a:r>
              <a:rPr lang="fi-FI" sz="2600" dirty="0" err="1" smtClean="0">
                <a:solidFill>
                  <a:srgbClr val="005CA9"/>
                </a:solidFill>
              </a:rPr>
              <a:t>expertise</a:t>
            </a:r>
            <a:endParaRPr lang="en-GB" sz="2600" dirty="0">
              <a:solidFill>
                <a:srgbClr val="005CA9"/>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3676" y="1257300"/>
            <a:ext cx="8199783" cy="1885950"/>
          </a:xfrm>
        </p:spPr>
      </p:pic>
    </p:spTree>
    <p:extLst>
      <p:ext uri="{BB962C8B-B14F-4D97-AF65-F5344CB8AC3E}">
        <p14:creationId xmlns:p14="http://schemas.microsoft.com/office/powerpoint/2010/main" val="411825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Finland as an expert in Research Networks</a:t>
            </a:r>
            <a:endParaRPr lang="en-GB" dirty="0"/>
          </a:p>
        </p:txBody>
      </p:sp>
      <p:sp>
        <p:nvSpPr>
          <p:cNvPr id="5" name="Content Placeholder 4"/>
          <p:cNvSpPr>
            <a:spLocks noGrp="1"/>
          </p:cNvSpPr>
          <p:nvPr>
            <p:ph idx="1"/>
          </p:nvPr>
        </p:nvSpPr>
        <p:spPr/>
        <p:txBody>
          <a:bodyPr/>
          <a:lstStyle/>
          <a:p>
            <a:endParaRPr lang="fi-FI" dirty="0" smtClean="0"/>
          </a:p>
          <a:p>
            <a:pPr lvl="1"/>
            <a:endParaRPr lang="en-GB" dirty="0"/>
          </a:p>
        </p:txBody>
      </p:sp>
      <p:sp>
        <p:nvSpPr>
          <p:cNvPr id="7" name="Content Placeholder 2"/>
          <p:cNvSpPr txBox="1">
            <a:spLocks/>
          </p:cNvSpPr>
          <p:nvPr/>
        </p:nvSpPr>
        <p:spPr bwMode="auto">
          <a:xfrm>
            <a:off x="533400" y="1314450"/>
            <a:ext cx="8229600" cy="278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ECHI - Coordinated activities under ECHIM in 2005-2013</a:t>
            </a:r>
          </a:p>
          <a:p>
            <a:r>
              <a:rPr lang="en-GB" dirty="0" smtClean="0"/>
              <a:t>EHES- Coordinated activities with EU funding in 2009-2012, after that coordination of network</a:t>
            </a:r>
          </a:p>
          <a:p>
            <a:r>
              <a:rPr lang="en-GB" dirty="0" err="1" smtClean="0"/>
              <a:t>EuroPeristat</a:t>
            </a:r>
            <a:r>
              <a:rPr lang="en-GB" dirty="0" smtClean="0"/>
              <a:t> - Partner in the consortium</a:t>
            </a:r>
          </a:p>
          <a:p>
            <a:r>
              <a:rPr lang="en-GB" dirty="0" smtClean="0"/>
              <a:t>Burden of disease - Partner in burden-</a:t>
            </a:r>
            <a:r>
              <a:rPr lang="en-GB" dirty="0" err="1" smtClean="0"/>
              <a:t>eu</a:t>
            </a:r>
            <a:r>
              <a:rPr lang="en-GB" dirty="0" smtClean="0"/>
              <a:t> Cost Action</a:t>
            </a:r>
          </a:p>
        </p:txBody>
      </p:sp>
    </p:spTree>
    <p:extLst>
      <p:ext uri="{BB962C8B-B14F-4D97-AF65-F5344CB8AC3E}">
        <p14:creationId xmlns:p14="http://schemas.microsoft.com/office/powerpoint/2010/main" val="366073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3733800" cy="2789257"/>
          </a:xfrm>
        </p:spPr>
        <p:txBody>
          <a:bodyPr/>
          <a:lstStyle/>
          <a:p>
            <a:endParaRPr lang="en-GB" sz="2000" dirty="0"/>
          </a:p>
        </p:txBody>
      </p:sp>
      <p:sp>
        <p:nvSpPr>
          <p:cNvPr id="6"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Data harmonization tools/protocols</a:t>
            </a:r>
            <a:endParaRPr lang="en-GB" sz="2600" dirty="0">
              <a:solidFill>
                <a:srgbClr val="005CA9"/>
              </a:solidFill>
            </a:endParaRPr>
          </a:p>
        </p:txBody>
      </p:sp>
      <p:pic>
        <p:nvPicPr>
          <p:cNvPr id="5122" name="Picture 2" descr="C:\Users\htok\AppData\Local\Microsoft\Windows\Temporary Internet Files\Content.IE5\QHVEVBY8\question_mark_serious_thinker_500_clr[1].gif"/>
          <p:cNvPicPr>
            <a:picLocks noGrp="1" noChangeAspect="1" noChangeArrowheads="1" noCrop="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6705600" y="2400300"/>
            <a:ext cx="2371724" cy="222349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4343400" y="1276350"/>
            <a:ext cx="3962400" cy="895351"/>
          </a:xfrm>
          <a:prstGeom prst="wedgeRoundRectCallout">
            <a:avLst>
              <a:gd name="adj1" fmla="val 26325"/>
              <a:gd name="adj2" fmla="val 81671"/>
              <a:gd name="adj3" fmla="val 16667"/>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b="1" dirty="0" smtClean="0"/>
              <a:t>How should I collect and code my data to ensure it is comparable with other countries?</a:t>
            </a:r>
            <a:endParaRPr lang="en-GB" b="1" dirty="0"/>
          </a:p>
        </p:txBody>
      </p:sp>
    </p:spTree>
    <p:extLst>
      <p:ext uri="{BB962C8B-B14F-4D97-AF65-F5344CB8AC3E}">
        <p14:creationId xmlns:p14="http://schemas.microsoft.com/office/powerpoint/2010/main" val="1879616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3733800" cy="2789257"/>
          </a:xfrm>
        </p:spPr>
        <p:txBody>
          <a:bodyPr/>
          <a:lstStyle/>
          <a:p>
            <a:endParaRPr lang="en-GB" sz="2000" dirty="0"/>
          </a:p>
        </p:txBody>
      </p:sp>
      <p:sp>
        <p:nvSpPr>
          <p:cNvPr id="6"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fi-FI" sz="2600" dirty="0" smtClean="0">
              <a:solidFill>
                <a:srgbClr val="005CA9"/>
              </a:solidFill>
            </a:endParaRPr>
          </a:p>
          <a:p>
            <a:pPr algn="r"/>
            <a:r>
              <a:rPr lang="fi-FI" sz="2600" dirty="0" smtClean="0">
                <a:solidFill>
                  <a:srgbClr val="005CA9"/>
                </a:solidFill>
              </a:rPr>
              <a:t>Data </a:t>
            </a:r>
            <a:r>
              <a:rPr lang="fi-FI" sz="2600" dirty="0" err="1" smtClean="0">
                <a:solidFill>
                  <a:srgbClr val="005CA9"/>
                </a:solidFill>
              </a:rPr>
              <a:t>harmonization</a:t>
            </a:r>
            <a:r>
              <a:rPr lang="fi-FI" sz="2600" dirty="0" smtClean="0">
                <a:solidFill>
                  <a:srgbClr val="005CA9"/>
                </a:solidFill>
              </a:rPr>
              <a:t> </a:t>
            </a:r>
            <a:r>
              <a:rPr lang="fi-FI" sz="2600" dirty="0" err="1" smtClean="0">
                <a:solidFill>
                  <a:srgbClr val="005CA9"/>
                </a:solidFill>
              </a:rPr>
              <a:t>tools/protocols</a:t>
            </a:r>
            <a:endParaRPr lang="en-GB" sz="2600" dirty="0">
              <a:solidFill>
                <a:srgbClr val="005CA9"/>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50" t="2338" r="71543" b="24562"/>
          <a:stretch/>
        </p:blipFill>
        <p:spPr bwMode="auto">
          <a:xfrm>
            <a:off x="457200" y="1243984"/>
            <a:ext cx="5040000" cy="358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25" r="17136"/>
          <a:stretch/>
        </p:blipFill>
        <p:spPr bwMode="auto">
          <a:xfrm>
            <a:off x="2667000" y="209424"/>
            <a:ext cx="6120000" cy="282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563" t="4584" r="18155"/>
          <a:stretch/>
        </p:blipFill>
        <p:spPr bwMode="auto">
          <a:xfrm>
            <a:off x="2895600" y="1580725"/>
            <a:ext cx="6120000" cy="349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9466" t="5126" r="21650"/>
          <a:stretch/>
        </p:blipFill>
        <p:spPr bwMode="auto">
          <a:xfrm>
            <a:off x="152400" y="57150"/>
            <a:ext cx="6120000" cy="339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8083" t="3364" r="34611"/>
          <a:stretch/>
        </p:blipFill>
        <p:spPr bwMode="auto">
          <a:xfrm>
            <a:off x="985421" y="279647"/>
            <a:ext cx="6120000" cy="416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23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3733800" cy="2789257"/>
          </a:xfrm>
        </p:spPr>
        <p:txBody>
          <a:bodyPr/>
          <a:lstStyle/>
          <a:p>
            <a:r>
              <a:rPr lang="en-GB" sz="2000" dirty="0" smtClean="0"/>
              <a:t>EHCI indicator definitions</a:t>
            </a:r>
          </a:p>
          <a:p>
            <a:r>
              <a:rPr lang="en-GB" sz="2000" dirty="0" smtClean="0"/>
              <a:t>ECHO handbook for methodological issues</a:t>
            </a:r>
          </a:p>
          <a:p>
            <a:r>
              <a:rPr lang="en-GB" sz="2000" dirty="0" smtClean="0"/>
              <a:t>EHES standardized measurement protocols and survey guidelines</a:t>
            </a:r>
          </a:p>
          <a:p>
            <a:r>
              <a:rPr lang="en-GB" sz="2000" dirty="0" err="1" smtClean="0"/>
              <a:t>EuroPeristat</a:t>
            </a:r>
            <a:r>
              <a:rPr lang="en-GB" sz="2000" dirty="0" smtClean="0"/>
              <a:t> indicator definitions</a:t>
            </a:r>
          </a:p>
          <a:p>
            <a:r>
              <a:rPr lang="en-GB" sz="2000" dirty="0" smtClean="0"/>
              <a:t>EuroSafe IDB-manual and coding instructions</a:t>
            </a:r>
          </a:p>
          <a:p>
            <a:endParaRPr lang="en-GB" sz="2000" dirty="0"/>
          </a:p>
        </p:txBody>
      </p:sp>
      <p:sp>
        <p:nvSpPr>
          <p:cNvPr id="6"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Data harmonization tools/protocols</a:t>
            </a:r>
            <a:endParaRPr lang="en-GB" sz="2600" dirty="0">
              <a:solidFill>
                <a:srgbClr val="005CA9"/>
              </a:solidFill>
            </a:endParaRPr>
          </a:p>
        </p:txBody>
      </p:sp>
      <p:pic>
        <p:nvPicPr>
          <p:cNvPr id="5122" name="Picture 2" descr="C:\Users\htok\AppData\Local\Microsoft\Windows\Temporary Internet Files\Content.IE5\QHVEVBY8\question_mark_serious_thinker_500_clr[1].gif"/>
          <p:cNvPicPr>
            <a:picLocks noGrp="1" noChangeAspect="1" noChangeArrowheads="1" noCrop="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6705600" y="2400300"/>
            <a:ext cx="2371724" cy="222349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4343400" y="1276350"/>
            <a:ext cx="2819400" cy="1123951"/>
          </a:xfrm>
          <a:prstGeom prst="wedgeRoundRectCallout">
            <a:avLst>
              <a:gd name="adj1" fmla="val 39865"/>
              <a:gd name="adj2" fmla="val 75777"/>
              <a:gd name="adj3" fmla="val 16667"/>
            </a:avLst>
          </a:prstGeom>
          <a:ln>
            <a:solidFill>
              <a:schemeClr val="accent3">
                <a:lumMod val="60000"/>
                <a:lumOff val="40000"/>
              </a:schemeClr>
            </a:solidFill>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GB" b="1" dirty="0" smtClean="0"/>
              <a:t>There are already a lot of tools and protocols, I just need to know where to find them.</a:t>
            </a:r>
            <a:endParaRPr lang="en-GB" b="1" dirty="0"/>
          </a:p>
        </p:txBody>
      </p:sp>
    </p:spTree>
    <p:extLst>
      <p:ext uri="{BB962C8B-B14F-4D97-AF65-F5344CB8AC3E}">
        <p14:creationId xmlns:p14="http://schemas.microsoft.com/office/powerpoint/2010/main" val="2322576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343400" y="1202926"/>
            <a:ext cx="4318986" cy="2789257"/>
          </a:xfrm>
        </p:spPr>
        <p:txBody>
          <a:bodyPr/>
          <a:lstStyle/>
          <a:p>
            <a:r>
              <a:rPr lang="en-GB" dirty="0" smtClean="0"/>
              <a:t>Aggregated level data on different portals freely available</a:t>
            </a:r>
          </a:p>
          <a:p>
            <a:r>
              <a:rPr lang="en-GB" dirty="0" smtClean="0"/>
              <a:t>Individual level data under GDPR     not freely available</a:t>
            </a:r>
            <a:endParaRPr lang="en-GB" dirty="0"/>
          </a:p>
        </p:txBody>
      </p:sp>
      <p:pic>
        <p:nvPicPr>
          <p:cNvPr id="4" name="Picture 5" descr="C:\Users\htok\AppData\Local\Microsoft\Windows\Temporary Internet Files\Content.IE5\15QFGAUD\bitsissue8_low_spread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57300"/>
            <a:ext cx="3733800" cy="26744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Available data </a:t>
            </a:r>
            <a:endParaRPr lang="en-GB" sz="2600" dirty="0">
              <a:solidFill>
                <a:srgbClr val="005CA9"/>
              </a:solidFill>
            </a:endParaRPr>
          </a:p>
        </p:txBody>
      </p:sp>
      <p:sp>
        <p:nvSpPr>
          <p:cNvPr id="2" name="Right Arrow 1"/>
          <p:cNvSpPr/>
          <p:nvPr/>
        </p:nvSpPr>
        <p:spPr>
          <a:xfrm>
            <a:off x="5638800" y="2894306"/>
            <a:ext cx="3048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87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fi-FI" sz="2600" dirty="0" smtClean="0">
              <a:solidFill>
                <a:srgbClr val="005CA9"/>
              </a:solidFill>
            </a:endParaRPr>
          </a:p>
          <a:p>
            <a:pPr algn="r"/>
            <a:r>
              <a:rPr lang="fi-FI" sz="2600" dirty="0" err="1" smtClean="0">
                <a:solidFill>
                  <a:srgbClr val="005CA9"/>
                </a:solidFill>
              </a:rPr>
              <a:t>Available</a:t>
            </a:r>
            <a:r>
              <a:rPr lang="fi-FI" sz="2600" dirty="0" smtClean="0">
                <a:solidFill>
                  <a:srgbClr val="005CA9"/>
                </a:solidFill>
              </a:rPr>
              <a:t> data </a:t>
            </a:r>
            <a:endParaRPr lang="en-GB" sz="2600" dirty="0">
              <a:solidFill>
                <a:srgbClr val="005CA9"/>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9" r="17591"/>
          <a:stretch/>
        </p:blipFill>
        <p:spPr bwMode="auto">
          <a:xfrm>
            <a:off x="270029" y="598425"/>
            <a:ext cx="8640000" cy="434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03" t="4040" r="10145"/>
          <a:stretch/>
        </p:blipFill>
        <p:spPr bwMode="auto">
          <a:xfrm>
            <a:off x="270029" y="172590"/>
            <a:ext cx="8640000" cy="418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6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4343400" y="1202926"/>
            <a:ext cx="4318986" cy="2789257"/>
          </a:xfrm>
        </p:spPr>
        <p:txBody>
          <a:bodyPr/>
          <a:lstStyle/>
          <a:p>
            <a:r>
              <a:rPr lang="en-GB" sz="2000" dirty="0" smtClean="0"/>
              <a:t>ECHI data tool at EU/DG SANTÉ on health indicators</a:t>
            </a:r>
          </a:p>
          <a:p>
            <a:r>
              <a:rPr lang="en-GB" sz="2000" dirty="0" smtClean="0"/>
              <a:t>ECHO Atlas</a:t>
            </a:r>
          </a:p>
          <a:p>
            <a:r>
              <a:rPr lang="en-GB" sz="2000" dirty="0" smtClean="0"/>
              <a:t>EHES data hosted by countries conducing national HES</a:t>
            </a:r>
          </a:p>
          <a:p>
            <a:r>
              <a:rPr lang="en-GB" sz="2000" dirty="0" err="1" smtClean="0"/>
              <a:t>EuroPeristat</a:t>
            </a:r>
            <a:r>
              <a:rPr lang="en-GB" sz="2000" dirty="0" smtClean="0"/>
              <a:t> reports</a:t>
            </a:r>
          </a:p>
          <a:p>
            <a:r>
              <a:rPr lang="en-GB" sz="2000" dirty="0" smtClean="0"/>
              <a:t>EuroSafe Injury Database</a:t>
            </a:r>
            <a:endParaRPr lang="en-GB" sz="2000" dirty="0"/>
          </a:p>
        </p:txBody>
      </p:sp>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Available data by Research Networks</a:t>
            </a:r>
            <a:endParaRPr lang="en-GB" sz="2600" dirty="0">
              <a:solidFill>
                <a:srgbClr val="005CA9"/>
              </a:solidFill>
            </a:endParaRPr>
          </a:p>
        </p:txBody>
      </p:sp>
      <p:pic>
        <p:nvPicPr>
          <p:cNvPr id="6" name="Picture 5" descr="C:\Users\htok\AppData\Local\Microsoft\Windows\Temporary Internet Files\Content.IE5\15QFGAUD\bitsissue8_low_spread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57300"/>
            <a:ext cx="3733800" cy="267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4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National Node: Finland</a:t>
            </a:r>
            <a:endParaRPr lang="en-GB" dirty="0"/>
          </a:p>
        </p:txBody>
      </p:sp>
      <p:sp>
        <p:nvSpPr>
          <p:cNvPr id="3" name="Content Placeholder 2"/>
          <p:cNvSpPr>
            <a:spLocks noGrp="1"/>
          </p:cNvSpPr>
          <p:nvPr>
            <p:ph idx="1"/>
          </p:nvPr>
        </p:nvSpPr>
        <p:spPr>
          <a:xfrm>
            <a:off x="457200" y="1123950"/>
            <a:ext cx="8229600" cy="2789257"/>
          </a:xfrm>
        </p:spPr>
        <p:txBody>
          <a:bodyPr/>
          <a:lstStyle/>
          <a:p>
            <a:r>
              <a:rPr lang="en-GB" sz="2000" dirty="0" smtClean="0"/>
              <a:t>Data providers</a:t>
            </a:r>
          </a:p>
          <a:p>
            <a:pPr lvl="1"/>
            <a:r>
              <a:rPr lang="en-GB" sz="1600" dirty="0" smtClean="0"/>
              <a:t>Routine data/administrative data/registers</a:t>
            </a:r>
          </a:p>
          <a:p>
            <a:pPr lvl="2"/>
            <a:r>
              <a:rPr lang="en-GB" sz="1400" dirty="0" smtClean="0"/>
              <a:t>Statistics Finland: Mortality register</a:t>
            </a:r>
          </a:p>
          <a:p>
            <a:pPr lvl="2"/>
            <a:r>
              <a:rPr lang="en-GB" sz="1400" dirty="0" smtClean="0"/>
              <a:t>Finnish Institute for Health and Welfare (THL): Birth register, in- and out-patient hospitalizations, Malformation register, Cancer register, etc.</a:t>
            </a:r>
          </a:p>
          <a:p>
            <a:pPr lvl="2"/>
            <a:r>
              <a:rPr lang="en-GB" sz="1400" dirty="0" smtClean="0"/>
              <a:t>National Social Security Institution: Medical prescriptions, Social benefits etc.</a:t>
            </a:r>
          </a:p>
          <a:p>
            <a:pPr lvl="1"/>
            <a:r>
              <a:rPr lang="en-GB" sz="1600" dirty="0" smtClean="0"/>
              <a:t>Survey based data</a:t>
            </a:r>
          </a:p>
          <a:p>
            <a:pPr lvl="2"/>
            <a:r>
              <a:rPr lang="en-GB" sz="1400" dirty="0" smtClean="0"/>
              <a:t>THL: Health Interview Surveys incl. EHIS, Health Examination Surveys, Intervention studies (e.g. FINGER, </a:t>
            </a:r>
            <a:r>
              <a:rPr lang="en-GB" sz="1400" dirty="0" smtClean="0"/>
              <a:t>D2D), </a:t>
            </a:r>
            <a:r>
              <a:rPr lang="en-GB" sz="1400" dirty="0" smtClean="0"/>
              <a:t>Birth cohorts </a:t>
            </a:r>
          </a:p>
          <a:p>
            <a:pPr lvl="1"/>
            <a:r>
              <a:rPr lang="en-GB" sz="1600" dirty="0" smtClean="0"/>
              <a:t>Universities have a lot of research data they have collected within research networks, usually more regional data collections</a:t>
            </a:r>
          </a:p>
          <a:p>
            <a:pPr marL="257175" lvl="1" indent="0">
              <a:buNone/>
            </a:pPr>
            <a:r>
              <a:rPr lang="en-GB" sz="1800" dirty="0" smtClean="0"/>
              <a:t> </a:t>
            </a:r>
          </a:p>
          <a:p>
            <a:pPr marL="763588" lvl="3" indent="0">
              <a:buNone/>
            </a:pPr>
            <a:endParaRPr lang="en-GB" sz="1400" dirty="0"/>
          </a:p>
        </p:txBody>
      </p:sp>
    </p:spTree>
    <p:extLst>
      <p:ext uri="{BB962C8B-B14F-4D97-AF65-F5344CB8AC3E}">
        <p14:creationId xmlns:p14="http://schemas.microsoft.com/office/powerpoint/2010/main" val="3817789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40080" y="971550"/>
            <a:ext cx="5212080" cy="3674473"/>
            <a:chOff x="1058093" y="0"/>
            <a:chExt cx="10528662" cy="6858000"/>
          </a:xfrm>
        </p:grpSpPr>
        <p:graphicFrame>
          <p:nvGraphicFramePr>
            <p:cNvPr id="12" name="Diagram 11"/>
            <p:cNvGraphicFramePr/>
            <p:nvPr>
              <p:extLst>
                <p:ext uri="{D42A27DB-BD31-4B8C-83A1-F6EECF244321}">
                  <p14:modId xmlns:p14="http://schemas.microsoft.com/office/powerpoint/2010/main" val="4205796709"/>
                </p:ext>
              </p:extLst>
            </p:nvPr>
          </p:nvGraphicFramePr>
          <p:xfrm>
            <a:off x="1058093" y="0"/>
            <a:ext cx="1052866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Block Arc 12"/>
            <p:cNvSpPr/>
            <p:nvPr/>
          </p:nvSpPr>
          <p:spPr>
            <a:xfrm rot="5400000">
              <a:off x="6340952" y="2819884"/>
              <a:ext cx="1569677" cy="1164552"/>
            </a:xfrm>
            <a:prstGeom prst="blockArc">
              <a:avLst>
                <a:gd name="adj1" fmla="val 10791032"/>
                <a:gd name="adj2" fmla="val 469094"/>
                <a:gd name="adj3" fmla="val 2345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4" name="Block Arc 13"/>
            <p:cNvSpPr/>
            <p:nvPr/>
          </p:nvSpPr>
          <p:spPr>
            <a:xfrm rot="16200000">
              <a:off x="4838723" y="2813053"/>
              <a:ext cx="1569677" cy="1164552"/>
            </a:xfrm>
            <a:prstGeom prst="blockArc">
              <a:avLst>
                <a:gd name="adj1" fmla="val 10791032"/>
                <a:gd name="adj2" fmla="val 21263057"/>
                <a:gd name="adj3" fmla="val 236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5" name="TextBox 14"/>
            <p:cNvSpPr txBox="1"/>
            <p:nvPr/>
          </p:nvSpPr>
          <p:spPr>
            <a:xfrm>
              <a:off x="5492933" y="2603663"/>
              <a:ext cx="1763485" cy="459544"/>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Web Portal</a:t>
              </a:r>
              <a:endParaRPr lang="en-GB" sz="1000" dirty="0">
                <a:solidFill>
                  <a:schemeClr val="accent1">
                    <a:lumMod val="50000"/>
                  </a:schemeClr>
                </a:solidFill>
              </a:endParaRPr>
            </a:p>
          </p:txBody>
        </p:sp>
        <p:sp>
          <p:nvSpPr>
            <p:cNvPr id="16" name="TextBox 15"/>
            <p:cNvSpPr txBox="1"/>
            <p:nvPr/>
          </p:nvSpPr>
          <p:spPr>
            <a:xfrm>
              <a:off x="5492933" y="3817664"/>
              <a:ext cx="1763485" cy="746761"/>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000" dirty="0" smtClean="0">
                  <a:solidFill>
                    <a:schemeClr val="accent1">
                      <a:lumMod val="50000"/>
                    </a:schemeClr>
                  </a:solidFill>
                </a:rPr>
                <a:t>Services support</a:t>
              </a:r>
              <a:endParaRPr lang="en-GB" sz="1000" dirty="0">
                <a:solidFill>
                  <a:schemeClr val="accent1">
                    <a:lumMod val="50000"/>
                  </a:schemeClr>
                </a:solidFill>
              </a:endParaRPr>
            </a:p>
          </p:txBody>
        </p:sp>
      </p:grpSp>
      <p:sp>
        <p:nvSpPr>
          <p:cNvPr id="9" name="Oval 8"/>
          <p:cNvSpPr/>
          <p:nvPr/>
        </p:nvSpPr>
        <p:spPr>
          <a:xfrm>
            <a:off x="2434698" y="1267471"/>
            <a:ext cx="1066800" cy="10550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 y="205979"/>
            <a:ext cx="8610600" cy="779345"/>
          </a:xfrm>
        </p:spPr>
        <p:txBody>
          <a:bodyPr>
            <a:normAutofit/>
          </a:bodyPr>
          <a:lstStyle/>
          <a:p>
            <a:r>
              <a:rPr lang="en-GB" dirty="0" smtClean="0"/>
              <a:t>National </a:t>
            </a:r>
            <a:r>
              <a:rPr lang="en-GB" dirty="0"/>
              <a:t>Nodes(NN) </a:t>
            </a:r>
          </a:p>
        </p:txBody>
      </p:sp>
      <p:sp>
        <p:nvSpPr>
          <p:cNvPr id="7" name="Rectangle 6"/>
          <p:cNvSpPr/>
          <p:nvPr/>
        </p:nvSpPr>
        <p:spPr>
          <a:xfrm>
            <a:off x="3886200" y="1200151"/>
            <a:ext cx="4800601" cy="3200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200"/>
              </a:spcAft>
              <a:buFont typeface="Trebuchet MS" panose="020B0603020202020204" pitchFamily="34" charset="0"/>
              <a:buChar char="–"/>
            </a:pPr>
            <a:r>
              <a:rPr lang="en-GB" dirty="0" smtClean="0">
                <a:solidFill>
                  <a:schemeClr val="tx1"/>
                </a:solidFill>
                <a:latin typeface="Trebuchet MS" panose="020B0603020202020204" pitchFamily="34" charset="0"/>
              </a:rPr>
              <a:t>Functions as an organisational entity that liaises between</a:t>
            </a:r>
            <a:r>
              <a:rPr lang="en-GB" dirty="0" smtClean="0">
                <a:solidFill>
                  <a:srgbClr val="005CA9"/>
                </a:solidFill>
                <a:latin typeface="Trebuchet MS" panose="020B0603020202020204" pitchFamily="34" charset="0"/>
              </a:rPr>
              <a:t> </a:t>
            </a:r>
            <a:r>
              <a:rPr lang="en-GB" dirty="0" smtClean="0">
                <a:solidFill>
                  <a:schemeClr val="tx1"/>
                </a:solidFill>
                <a:latin typeface="Trebuchet MS" panose="020B0603020202020204" pitchFamily="34" charset="0"/>
              </a:rPr>
              <a:t>the RI, the country and its Specific Research Networks and national health information stakeholders.</a:t>
            </a:r>
          </a:p>
          <a:p>
            <a:pPr marL="285750" indent="-285750">
              <a:spcAft>
                <a:spcPts val="200"/>
              </a:spcAft>
              <a:buFont typeface="Trebuchet MS" panose="020B0603020202020204" pitchFamily="34" charset="0"/>
              <a:buChar char="–"/>
            </a:pPr>
            <a:r>
              <a:rPr lang="en-GB" dirty="0" smtClean="0">
                <a:solidFill>
                  <a:schemeClr val="tx1"/>
                </a:solidFill>
                <a:latin typeface="Trebuchet MS" panose="020B0603020202020204" pitchFamily="34" charset="0"/>
              </a:rPr>
              <a:t>Oversees and supports the cohesion of the national health information system </a:t>
            </a:r>
          </a:p>
          <a:p>
            <a:pPr marL="742950" lvl="1" indent="-285750">
              <a:buFont typeface="Arial" panose="020B0604020202020204" pitchFamily="34" charset="0"/>
              <a:buChar char="•"/>
            </a:pPr>
            <a:r>
              <a:rPr lang="en-GB" sz="1600" dirty="0" smtClean="0">
                <a:solidFill>
                  <a:schemeClr val="tx1"/>
                </a:solidFill>
                <a:latin typeface="Trebuchet MS" panose="020B0603020202020204" pitchFamily="34" charset="0"/>
              </a:rPr>
              <a:t>by connecting with relevant national actors; </a:t>
            </a:r>
          </a:p>
          <a:p>
            <a:pPr marL="742950" lvl="1" indent="-285750">
              <a:buFont typeface="Arial" panose="020B0604020202020204" pitchFamily="34" charset="0"/>
              <a:buChar char="•"/>
            </a:pPr>
            <a:r>
              <a:rPr lang="en-GB" sz="1600" dirty="0" smtClean="0">
                <a:solidFill>
                  <a:schemeClr val="tx1"/>
                </a:solidFill>
                <a:latin typeface="Trebuchet MS" panose="020B0603020202020204" pitchFamily="34" charset="0"/>
              </a:rPr>
              <a:t>by exchanging national expertise at international level;</a:t>
            </a:r>
          </a:p>
          <a:p>
            <a:pPr marL="742950" lvl="1" indent="-285750">
              <a:buFont typeface="Arial" panose="020B0604020202020204" pitchFamily="34" charset="0"/>
              <a:buChar char="•"/>
            </a:pPr>
            <a:r>
              <a:rPr lang="en-GB" sz="1600" dirty="0" smtClean="0">
                <a:solidFill>
                  <a:schemeClr val="tx1"/>
                </a:solidFill>
                <a:latin typeface="Trebuchet MS" panose="020B0603020202020204" pitchFamily="34" charset="0"/>
              </a:rPr>
              <a:t>connect to ministries of health and research</a:t>
            </a:r>
          </a:p>
          <a:p>
            <a:pPr marL="342900" indent="-342900">
              <a:buFont typeface="Arial" panose="020B0604020202020204" pitchFamily="34" charset="0"/>
              <a:buChar char="•"/>
            </a:pPr>
            <a:endParaRPr lang="en-GB" dirty="0">
              <a:solidFill>
                <a:schemeClr val="tx1"/>
              </a:solidFill>
            </a:endParaRPr>
          </a:p>
        </p:txBody>
      </p:sp>
      <p:sp>
        <p:nvSpPr>
          <p:cNvPr id="8" name="Right Arrow 7"/>
          <p:cNvSpPr/>
          <p:nvPr/>
        </p:nvSpPr>
        <p:spPr>
          <a:xfrm>
            <a:off x="3505200" y="1657350"/>
            <a:ext cx="381000" cy="264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2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5012" y="3943350"/>
            <a:ext cx="2373788"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Capacity building</a:t>
            </a:r>
            <a:endParaRPr lang="en-GB" sz="2600" dirty="0">
              <a:solidFill>
                <a:srgbClr val="005CA9"/>
              </a:solidFill>
            </a:endParaRPr>
          </a:p>
        </p:txBody>
      </p:sp>
      <p:grpSp>
        <p:nvGrpSpPr>
          <p:cNvPr id="7" name="Group 6"/>
          <p:cNvGrpSpPr/>
          <p:nvPr/>
        </p:nvGrpSpPr>
        <p:grpSpPr>
          <a:xfrm>
            <a:off x="381000" y="595554"/>
            <a:ext cx="4497015" cy="4239755"/>
            <a:chOff x="3581400" y="1295401"/>
            <a:chExt cx="4969269" cy="4982704"/>
          </a:xfrm>
        </p:grpSpPr>
        <p:grpSp>
          <p:nvGrpSpPr>
            <p:cNvPr id="40" name="Group 6"/>
            <p:cNvGrpSpPr/>
            <p:nvPr/>
          </p:nvGrpSpPr>
          <p:grpSpPr>
            <a:xfrm>
              <a:off x="3945264" y="1308835"/>
              <a:ext cx="2083524" cy="1799442"/>
              <a:chOff x="2021296" y="608417"/>
              <a:chExt cx="2505907" cy="2164234"/>
            </a:xfrm>
            <a:solidFill>
              <a:schemeClr val="accent1"/>
            </a:solidFill>
          </p:grpSpPr>
          <p:sp>
            <p:nvSpPr>
              <p:cNvPr id="41" name="Oval 17"/>
              <p:cNvSpPr/>
              <p:nvPr/>
            </p:nvSpPr>
            <p:spPr>
              <a:xfrm>
                <a:off x="2021296" y="608417"/>
                <a:ext cx="2505907" cy="2164234"/>
              </a:xfrm>
              <a:custGeom>
                <a:avLst/>
                <a:gdLst/>
                <a:ahLst/>
                <a:cxnLst/>
                <a:rect l="l" t="t" r="r" b="b"/>
                <a:pathLst>
                  <a:path w="2505907" h="2164234">
                    <a:moveTo>
                      <a:pt x="2501728" y="0"/>
                    </a:moveTo>
                    <a:lnTo>
                      <a:pt x="2505907" y="212"/>
                    </a:lnTo>
                    <a:lnTo>
                      <a:pt x="2505907" y="1459214"/>
                    </a:lnTo>
                    <a:cubicBezTo>
                      <a:pt x="1978887" y="1477002"/>
                      <a:pt x="1519120" y="1753805"/>
                      <a:pt x="1254596" y="2164234"/>
                    </a:cubicBezTo>
                    <a:lnTo>
                      <a:pt x="856130" y="1936482"/>
                    </a:lnTo>
                    <a:lnTo>
                      <a:pt x="499541" y="1732665"/>
                    </a:lnTo>
                    <a:lnTo>
                      <a:pt x="0" y="1447142"/>
                    </a:lnTo>
                    <a:cubicBezTo>
                      <a:pt x="497351" y="581525"/>
                      <a:pt x="1431629" y="0"/>
                      <a:pt x="25017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17"/>
              <p:cNvSpPr/>
              <p:nvPr/>
            </p:nvSpPr>
            <p:spPr>
              <a:xfrm>
                <a:off x="2156518" y="724467"/>
                <a:ext cx="2283731" cy="1991773"/>
              </a:xfrm>
              <a:custGeom>
                <a:avLst/>
                <a:gdLst>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1982013"/>
                  <a:gd name="connsiteX1" fmla="*/ 2330413 w 2330413"/>
                  <a:gd name="connsiteY1" fmla="*/ 1345628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01838 w 2311363"/>
                  <a:gd name="connsiteY0" fmla="*/ 0 h 1982013"/>
                  <a:gd name="connsiteX1" fmla="*/ 2311363 w 2311363"/>
                  <a:gd name="connsiteY1" fmla="*/ 1340866 h 1982013"/>
                  <a:gd name="connsiteX2" fmla="*/ 1166701 w 2311363"/>
                  <a:gd name="connsiteY2" fmla="*/ 1982013 h 1982013"/>
                  <a:gd name="connsiteX3" fmla="*/ 0 w 2311363"/>
                  <a:gd name="connsiteY3" fmla="*/ 1345241 h 1982013"/>
                  <a:gd name="connsiteX4" fmla="*/ 2301838 w 2311363"/>
                  <a:gd name="connsiteY4" fmla="*/ 0 h 1982013"/>
                  <a:gd name="connsiteX0" fmla="*/ 2292313 w 2301838"/>
                  <a:gd name="connsiteY0" fmla="*/ 0 h 1982013"/>
                  <a:gd name="connsiteX1" fmla="*/ 2301838 w 2301838"/>
                  <a:gd name="connsiteY1" fmla="*/ 1340866 h 1982013"/>
                  <a:gd name="connsiteX2" fmla="*/ 1157176 w 2301838"/>
                  <a:gd name="connsiteY2" fmla="*/ 1982013 h 1982013"/>
                  <a:gd name="connsiteX3" fmla="*/ 0 w 2301838"/>
                  <a:gd name="connsiteY3" fmla="*/ 1321428 h 1982013"/>
                  <a:gd name="connsiteX4" fmla="*/ 2292313 w 2301838"/>
                  <a:gd name="connsiteY4" fmla="*/ 0 h 1982013"/>
                  <a:gd name="connsiteX0" fmla="*/ 2282788 w 2292313"/>
                  <a:gd name="connsiteY0" fmla="*/ 0 h 1982013"/>
                  <a:gd name="connsiteX1" fmla="*/ 2292313 w 2292313"/>
                  <a:gd name="connsiteY1" fmla="*/ 1340866 h 1982013"/>
                  <a:gd name="connsiteX2" fmla="*/ 1147651 w 2292313"/>
                  <a:gd name="connsiteY2" fmla="*/ 1982013 h 1982013"/>
                  <a:gd name="connsiteX3" fmla="*/ 0 w 2292313"/>
                  <a:gd name="connsiteY3" fmla="*/ 1321428 h 1982013"/>
                  <a:gd name="connsiteX4" fmla="*/ 2282788 w 2292313"/>
                  <a:gd name="connsiteY4" fmla="*/ 0 h 1982013"/>
                  <a:gd name="connsiteX0" fmla="*/ 2297076 w 2306601"/>
                  <a:gd name="connsiteY0" fmla="*/ 0 h 1982013"/>
                  <a:gd name="connsiteX1" fmla="*/ 2306601 w 2306601"/>
                  <a:gd name="connsiteY1" fmla="*/ 1340866 h 1982013"/>
                  <a:gd name="connsiteX2" fmla="*/ 1161939 w 2306601"/>
                  <a:gd name="connsiteY2" fmla="*/ 1982013 h 1982013"/>
                  <a:gd name="connsiteX3" fmla="*/ 0 w 2306601"/>
                  <a:gd name="connsiteY3" fmla="*/ 1307141 h 1982013"/>
                  <a:gd name="connsiteX4" fmla="*/ 2297076 w 2306601"/>
                  <a:gd name="connsiteY4" fmla="*/ 0 h 1982013"/>
                  <a:gd name="connsiteX0" fmla="*/ 2282788 w 2292313"/>
                  <a:gd name="connsiteY0" fmla="*/ 0 h 1982013"/>
                  <a:gd name="connsiteX1" fmla="*/ 2292313 w 2292313"/>
                  <a:gd name="connsiteY1" fmla="*/ 1340866 h 1982013"/>
                  <a:gd name="connsiteX2" fmla="*/ 1147651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55153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96300"/>
                  <a:gd name="connsiteX1" fmla="*/ 2292313 w 2292313"/>
                  <a:gd name="connsiteY1" fmla="*/ 1355153 h 1996300"/>
                  <a:gd name="connsiteX2" fmla="*/ 1147651 w 2292313"/>
                  <a:gd name="connsiteY2" fmla="*/ 1996300 h 1996300"/>
                  <a:gd name="connsiteX3" fmla="*/ 0 w 2292313"/>
                  <a:gd name="connsiteY3" fmla="*/ 1311903 h 1996300"/>
                  <a:gd name="connsiteX4" fmla="*/ 2282788 w 2292313"/>
                  <a:gd name="connsiteY4" fmla="*/ 0 h 1996300"/>
                  <a:gd name="connsiteX0" fmla="*/ 2292313 w 2301838"/>
                  <a:gd name="connsiteY0" fmla="*/ 0 h 1996300"/>
                  <a:gd name="connsiteX1" fmla="*/ 2301838 w 2301838"/>
                  <a:gd name="connsiteY1" fmla="*/ 1355153 h 1996300"/>
                  <a:gd name="connsiteX2" fmla="*/ 1157176 w 2301838"/>
                  <a:gd name="connsiteY2" fmla="*/ 1996300 h 1996300"/>
                  <a:gd name="connsiteX3" fmla="*/ 0 w 2301838"/>
                  <a:gd name="connsiteY3" fmla="*/ 1326191 h 1996300"/>
                  <a:gd name="connsiteX4" fmla="*/ 2292313 w 2301838"/>
                  <a:gd name="connsiteY4" fmla="*/ 0 h 1996300"/>
                  <a:gd name="connsiteX0" fmla="*/ 2292313 w 2292758"/>
                  <a:gd name="connsiteY0" fmla="*/ 0 h 1996300"/>
                  <a:gd name="connsiteX1" fmla="*/ 2283731 w 2292758"/>
                  <a:gd name="connsiteY1" fmla="*/ 1355153 h 1996300"/>
                  <a:gd name="connsiteX2" fmla="*/ 1157176 w 2292758"/>
                  <a:gd name="connsiteY2" fmla="*/ 1996300 h 1996300"/>
                  <a:gd name="connsiteX3" fmla="*/ 0 w 2292758"/>
                  <a:gd name="connsiteY3" fmla="*/ 1326191 h 1996300"/>
                  <a:gd name="connsiteX4" fmla="*/ 2292313 w 2292758"/>
                  <a:gd name="connsiteY4" fmla="*/ 0 h 1996300"/>
                  <a:gd name="connsiteX0" fmla="*/ 2269680 w 2283731"/>
                  <a:gd name="connsiteY0" fmla="*/ 0 h 1996300"/>
                  <a:gd name="connsiteX1" fmla="*/ 2283731 w 2283731"/>
                  <a:gd name="connsiteY1" fmla="*/ 1355153 h 1996300"/>
                  <a:gd name="connsiteX2" fmla="*/ 1157176 w 2283731"/>
                  <a:gd name="connsiteY2" fmla="*/ 1996300 h 1996300"/>
                  <a:gd name="connsiteX3" fmla="*/ 0 w 2283731"/>
                  <a:gd name="connsiteY3" fmla="*/ 1326191 h 1996300"/>
                  <a:gd name="connsiteX4" fmla="*/ 2269680 w 2283731"/>
                  <a:gd name="connsiteY4" fmla="*/ 0 h 1996300"/>
                  <a:gd name="connsiteX0" fmla="*/ 2278733 w 2283731"/>
                  <a:gd name="connsiteY0" fmla="*/ 0 h 1996300"/>
                  <a:gd name="connsiteX1" fmla="*/ 2283731 w 2283731"/>
                  <a:gd name="connsiteY1" fmla="*/ 1355153 h 1996300"/>
                  <a:gd name="connsiteX2" fmla="*/ 1157176 w 2283731"/>
                  <a:gd name="connsiteY2" fmla="*/ 1996300 h 1996300"/>
                  <a:gd name="connsiteX3" fmla="*/ 0 w 2283731"/>
                  <a:gd name="connsiteY3" fmla="*/ 1326191 h 1996300"/>
                  <a:gd name="connsiteX4" fmla="*/ 2278733 w 2283731"/>
                  <a:gd name="connsiteY4" fmla="*/ 0 h 1996300"/>
                  <a:gd name="connsiteX0" fmla="*/ 2278733 w 2283731"/>
                  <a:gd name="connsiteY0" fmla="*/ 0 h 1978193"/>
                  <a:gd name="connsiteX1" fmla="*/ 2283731 w 2283731"/>
                  <a:gd name="connsiteY1" fmla="*/ 1355153 h 1978193"/>
                  <a:gd name="connsiteX2" fmla="*/ 1179810 w 2283731"/>
                  <a:gd name="connsiteY2" fmla="*/ 1978193 h 1978193"/>
                  <a:gd name="connsiteX3" fmla="*/ 0 w 2283731"/>
                  <a:gd name="connsiteY3" fmla="*/ 1326191 h 1978193"/>
                  <a:gd name="connsiteX4" fmla="*/ 2278733 w 2283731"/>
                  <a:gd name="connsiteY4" fmla="*/ 0 h 1978193"/>
                  <a:gd name="connsiteX0" fmla="*/ 2278733 w 2283731"/>
                  <a:gd name="connsiteY0" fmla="*/ 0 h 1991773"/>
                  <a:gd name="connsiteX1" fmla="*/ 2283731 w 2283731"/>
                  <a:gd name="connsiteY1" fmla="*/ 1355153 h 1991773"/>
                  <a:gd name="connsiteX2" fmla="*/ 1179810 w 2283731"/>
                  <a:gd name="connsiteY2" fmla="*/ 1991773 h 1991773"/>
                  <a:gd name="connsiteX3" fmla="*/ 0 w 2283731"/>
                  <a:gd name="connsiteY3" fmla="*/ 1326191 h 1991773"/>
                  <a:gd name="connsiteX4" fmla="*/ 2278733 w 2283731"/>
                  <a:gd name="connsiteY4" fmla="*/ 0 h 1991773"/>
                  <a:gd name="connsiteX0" fmla="*/ 2278733 w 2283731"/>
                  <a:gd name="connsiteY0" fmla="*/ 0 h 1991773"/>
                  <a:gd name="connsiteX1" fmla="*/ 2283731 w 2283731"/>
                  <a:gd name="connsiteY1" fmla="*/ 1355153 h 1991773"/>
                  <a:gd name="connsiteX2" fmla="*/ 1179810 w 2283731"/>
                  <a:gd name="connsiteY2" fmla="*/ 1991773 h 1991773"/>
                  <a:gd name="connsiteX3" fmla="*/ 0 w 2283731"/>
                  <a:gd name="connsiteY3" fmla="*/ 1312610 h 1991773"/>
                  <a:gd name="connsiteX4" fmla="*/ 2278733 w 2283731"/>
                  <a:gd name="connsiteY4" fmla="*/ 0 h 19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731" h="1991773">
                    <a:moveTo>
                      <a:pt x="2278733" y="0"/>
                    </a:moveTo>
                    <a:cubicBezTo>
                      <a:pt x="2281908" y="451718"/>
                      <a:pt x="2280556" y="903435"/>
                      <a:pt x="2283731" y="1355153"/>
                    </a:cubicBezTo>
                    <a:cubicBezTo>
                      <a:pt x="1735489" y="1416469"/>
                      <a:pt x="1337527" y="1759006"/>
                      <a:pt x="1179810" y="1991773"/>
                    </a:cubicBezTo>
                    <a:lnTo>
                      <a:pt x="0" y="1312610"/>
                    </a:lnTo>
                    <a:cubicBezTo>
                      <a:pt x="475368" y="517019"/>
                      <a:pt x="1288136" y="14810"/>
                      <a:pt x="22787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1"/>
            <p:cNvGrpSpPr/>
            <p:nvPr/>
          </p:nvGrpSpPr>
          <p:grpSpPr>
            <a:xfrm>
              <a:off x="6121296" y="1295401"/>
              <a:ext cx="2075206" cy="1795203"/>
              <a:chOff x="4638465" y="592259"/>
              <a:chExt cx="2495902" cy="2159136"/>
            </a:xfrm>
          </p:grpSpPr>
          <p:sp>
            <p:nvSpPr>
              <p:cNvPr id="44" name="Oval 2"/>
              <p:cNvSpPr/>
              <p:nvPr/>
            </p:nvSpPr>
            <p:spPr>
              <a:xfrm>
                <a:off x="4638465" y="592259"/>
                <a:ext cx="2495902" cy="2159136"/>
              </a:xfrm>
              <a:custGeom>
                <a:avLst/>
                <a:gdLst/>
                <a:ahLst/>
                <a:cxnLst/>
                <a:rect l="l" t="t" r="r" b="b"/>
                <a:pathLst>
                  <a:path w="2495902" h="2159136">
                    <a:moveTo>
                      <a:pt x="2107" y="0"/>
                    </a:moveTo>
                    <a:cubicBezTo>
                      <a:pt x="1067639" y="1071"/>
                      <a:pt x="1998134" y="578783"/>
                      <a:pt x="2495902" y="1439337"/>
                    </a:cubicBezTo>
                    <a:lnTo>
                      <a:pt x="1246952" y="2159136"/>
                    </a:lnTo>
                    <a:cubicBezTo>
                      <a:pt x="978355" y="1758323"/>
                      <a:pt x="521683" y="1489789"/>
                      <a:pt x="0" y="1474936"/>
                    </a:cubicBezTo>
                    <a:cubicBezTo>
                      <a:pt x="289" y="1324012"/>
                      <a:pt x="543" y="1173076"/>
                      <a:pt x="756" y="1022276"/>
                    </a:cubicBezTo>
                    <a:cubicBezTo>
                      <a:pt x="1015" y="852989"/>
                      <a:pt x="1099" y="762801"/>
                      <a:pt x="1325" y="592421"/>
                    </a:cubicBezTo>
                    <a:cubicBezTo>
                      <a:pt x="1944" y="394361"/>
                      <a:pt x="2107" y="196775"/>
                      <a:pt x="210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2"/>
              <p:cNvSpPr/>
              <p:nvPr/>
            </p:nvSpPr>
            <p:spPr>
              <a:xfrm>
                <a:off x="4715095" y="694402"/>
                <a:ext cx="2277246" cy="1989743"/>
              </a:xfrm>
              <a:custGeom>
                <a:avLst/>
                <a:gdLst>
                  <a:gd name="connsiteX0" fmla="*/ 0 w 2310583"/>
                  <a:gd name="connsiteY0" fmla="*/ 0 h 1975455"/>
                  <a:gd name="connsiteX1" fmla="*/ 2310583 w 2310583"/>
                  <a:gd name="connsiteY1" fmla="*/ 1334030 h 1975455"/>
                  <a:gd name="connsiteX2" fmla="*/ 1144072 w 2310583"/>
                  <a:gd name="connsiteY2" fmla="*/ 1975455 h 1975455"/>
                  <a:gd name="connsiteX3" fmla="*/ 0 w 2310583"/>
                  <a:gd name="connsiteY3" fmla="*/ 1361355 h 1975455"/>
                  <a:gd name="connsiteX4" fmla="*/ 0 w 2310583"/>
                  <a:gd name="connsiteY4" fmla="*/ 0 h 1975455"/>
                  <a:gd name="connsiteX0" fmla="*/ 0 w 2296296"/>
                  <a:gd name="connsiteY0" fmla="*/ 0 h 1975455"/>
                  <a:gd name="connsiteX1" fmla="*/ 2296296 w 2296296"/>
                  <a:gd name="connsiteY1" fmla="*/ 1314980 h 1975455"/>
                  <a:gd name="connsiteX2" fmla="*/ 1144072 w 2296296"/>
                  <a:gd name="connsiteY2" fmla="*/ 1975455 h 1975455"/>
                  <a:gd name="connsiteX3" fmla="*/ 0 w 2296296"/>
                  <a:gd name="connsiteY3" fmla="*/ 1361355 h 1975455"/>
                  <a:gd name="connsiteX4" fmla="*/ 0 w 2296296"/>
                  <a:gd name="connsiteY4" fmla="*/ 0 h 1975455"/>
                  <a:gd name="connsiteX0" fmla="*/ 0 w 2296296"/>
                  <a:gd name="connsiteY0" fmla="*/ 0 h 1975455"/>
                  <a:gd name="connsiteX1" fmla="*/ 2296296 w 2296296"/>
                  <a:gd name="connsiteY1" fmla="*/ 1314980 h 1975455"/>
                  <a:gd name="connsiteX2" fmla="*/ 1153597 w 2296296"/>
                  <a:gd name="connsiteY2" fmla="*/ 1975455 h 1975455"/>
                  <a:gd name="connsiteX3" fmla="*/ 0 w 2296296"/>
                  <a:gd name="connsiteY3" fmla="*/ 1361355 h 1975455"/>
                  <a:gd name="connsiteX4" fmla="*/ 0 w 2296296"/>
                  <a:gd name="connsiteY4" fmla="*/ 0 h 1975455"/>
                  <a:gd name="connsiteX0" fmla="*/ 0 w 2296296"/>
                  <a:gd name="connsiteY0" fmla="*/ 0 h 1975455"/>
                  <a:gd name="connsiteX1" fmla="*/ 2296296 w 2296296"/>
                  <a:gd name="connsiteY1" fmla="*/ 1314980 h 1975455"/>
                  <a:gd name="connsiteX2" fmla="*/ 1153597 w 2296296"/>
                  <a:gd name="connsiteY2" fmla="*/ 1975455 h 1975455"/>
                  <a:gd name="connsiteX3" fmla="*/ 19050 w 2296296"/>
                  <a:gd name="connsiteY3" fmla="*/ 1370880 h 1975455"/>
                  <a:gd name="connsiteX4" fmla="*/ 0 w 2296296"/>
                  <a:gd name="connsiteY4" fmla="*/ 0 h 1975455"/>
                  <a:gd name="connsiteX0" fmla="*/ 4762 w 2277246"/>
                  <a:gd name="connsiteY0" fmla="*/ 0 h 1980217"/>
                  <a:gd name="connsiteX1" fmla="*/ 2277246 w 2277246"/>
                  <a:gd name="connsiteY1" fmla="*/ 1319742 h 1980217"/>
                  <a:gd name="connsiteX2" fmla="*/ 1134547 w 2277246"/>
                  <a:gd name="connsiteY2" fmla="*/ 1980217 h 1980217"/>
                  <a:gd name="connsiteX3" fmla="*/ 0 w 2277246"/>
                  <a:gd name="connsiteY3" fmla="*/ 1375642 h 1980217"/>
                  <a:gd name="connsiteX4" fmla="*/ 4762 w 2277246"/>
                  <a:gd name="connsiteY4" fmla="*/ 0 h 1980217"/>
                  <a:gd name="connsiteX0" fmla="*/ 19050 w 2277246"/>
                  <a:gd name="connsiteY0" fmla="*/ 0 h 1984980"/>
                  <a:gd name="connsiteX1" fmla="*/ 2277246 w 2277246"/>
                  <a:gd name="connsiteY1" fmla="*/ 1324505 h 1984980"/>
                  <a:gd name="connsiteX2" fmla="*/ 1134547 w 2277246"/>
                  <a:gd name="connsiteY2" fmla="*/ 1984980 h 1984980"/>
                  <a:gd name="connsiteX3" fmla="*/ 0 w 2277246"/>
                  <a:gd name="connsiteY3" fmla="*/ 1380405 h 1984980"/>
                  <a:gd name="connsiteX4" fmla="*/ 19050 w 2277246"/>
                  <a:gd name="connsiteY4" fmla="*/ 0 h 1984980"/>
                  <a:gd name="connsiteX0" fmla="*/ 19050 w 2277246"/>
                  <a:gd name="connsiteY0" fmla="*/ 0 h 1984980"/>
                  <a:gd name="connsiteX1" fmla="*/ 2277246 w 2277246"/>
                  <a:gd name="connsiteY1" fmla="*/ 1324505 h 1984980"/>
                  <a:gd name="connsiteX2" fmla="*/ 1134547 w 2277246"/>
                  <a:gd name="connsiteY2" fmla="*/ 1984980 h 1984980"/>
                  <a:gd name="connsiteX3" fmla="*/ 0 w 2277246"/>
                  <a:gd name="connsiteY3" fmla="*/ 1370880 h 1984980"/>
                  <a:gd name="connsiteX4" fmla="*/ 19050 w 2277246"/>
                  <a:gd name="connsiteY4" fmla="*/ 0 h 1984980"/>
                  <a:gd name="connsiteX0" fmla="*/ 14288 w 2277246"/>
                  <a:gd name="connsiteY0" fmla="*/ 0 h 1989743"/>
                  <a:gd name="connsiteX1" fmla="*/ 2277246 w 2277246"/>
                  <a:gd name="connsiteY1" fmla="*/ 1329268 h 1989743"/>
                  <a:gd name="connsiteX2" fmla="*/ 1134547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246" h="1989743">
                    <a:moveTo>
                      <a:pt x="14288" y="0"/>
                    </a:moveTo>
                    <a:cubicBezTo>
                      <a:pt x="994912" y="18966"/>
                      <a:pt x="1802859" y="543026"/>
                      <a:pt x="2277246" y="1329268"/>
                    </a:cubicBezTo>
                    <a:lnTo>
                      <a:pt x="1120259" y="1989743"/>
                    </a:lnTo>
                    <a:cubicBezTo>
                      <a:pt x="859344" y="1646389"/>
                      <a:pt x="478579" y="1420695"/>
                      <a:pt x="0" y="1375643"/>
                    </a:cubicBezTo>
                    <a:cubicBezTo>
                      <a:pt x="1587" y="917096"/>
                      <a:pt x="12701" y="458547"/>
                      <a:pt x="142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2"/>
            <p:cNvGrpSpPr/>
            <p:nvPr/>
          </p:nvGrpSpPr>
          <p:grpSpPr>
            <a:xfrm>
              <a:off x="7198448" y="2567432"/>
              <a:ext cx="1352221" cy="2412916"/>
              <a:chOff x="5933982" y="2122163"/>
              <a:chExt cx="1626350" cy="2902074"/>
            </a:xfrm>
          </p:grpSpPr>
          <p:sp>
            <p:nvSpPr>
              <p:cNvPr id="47" name="Oval 5"/>
              <p:cNvSpPr/>
              <p:nvPr/>
            </p:nvSpPr>
            <p:spPr>
              <a:xfrm>
                <a:off x="5933982" y="2122163"/>
                <a:ext cx="1626350" cy="2902074"/>
              </a:xfrm>
              <a:custGeom>
                <a:avLst/>
                <a:gdLst/>
                <a:ahLst/>
                <a:cxnLst/>
                <a:rect l="l" t="t" r="r" b="b"/>
                <a:pathLst>
                  <a:path w="1626350" h="2902074">
                    <a:moveTo>
                      <a:pt x="1227897" y="0"/>
                    </a:moveTo>
                    <a:cubicBezTo>
                      <a:pt x="1477313" y="424433"/>
                      <a:pt x="1626350" y="930541"/>
                      <a:pt x="1626350" y="1458261"/>
                    </a:cubicBezTo>
                    <a:cubicBezTo>
                      <a:pt x="1626350" y="1984715"/>
                      <a:pt x="1485604" y="2478295"/>
                      <a:pt x="1237349" y="2902074"/>
                    </a:cubicBezTo>
                    <a:lnTo>
                      <a:pt x="642002" y="2555751"/>
                    </a:lnTo>
                    <a:lnTo>
                      <a:pt x="250330" y="2327909"/>
                    </a:lnTo>
                    <a:lnTo>
                      <a:pt x="19640" y="2193713"/>
                    </a:lnTo>
                    <a:cubicBezTo>
                      <a:pt x="139604" y="1977605"/>
                      <a:pt x="207735" y="1729857"/>
                      <a:pt x="207735" y="1466507"/>
                    </a:cubicBezTo>
                    <a:cubicBezTo>
                      <a:pt x="207735" y="1189911"/>
                      <a:pt x="132577" y="930525"/>
                      <a:pt x="0" y="707607"/>
                    </a:cubicBezTo>
                    <a:lnTo>
                      <a:pt x="372243" y="493093"/>
                    </a:lnTo>
                    <a:lnTo>
                      <a:pt x="759088" y="270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Oval 5"/>
              <p:cNvSpPr/>
              <p:nvPr/>
            </p:nvSpPr>
            <p:spPr>
              <a:xfrm>
                <a:off x="5973377" y="2250298"/>
                <a:ext cx="1472458" cy="2635777"/>
              </a:xfrm>
              <a:custGeom>
                <a:avLst/>
                <a:gdLst>
                  <a:gd name="connsiteX0" fmla="*/ 1117743 w 1472454"/>
                  <a:gd name="connsiteY0" fmla="*/ 0 h 2683402"/>
                  <a:gd name="connsiteX1" fmla="*/ 1472454 w 1472454"/>
                  <a:gd name="connsiteY1" fmla="*/ 1349176 h 2683402"/>
                  <a:gd name="connsiteX2" fmla="*/ 1127300 w 1472454"/>
                  <a:gd name="connsiteY2" fmla="*/ 2683402 h 2683402"/>
                  <a:gd name="connsiteX3" fmla="*/ 4620 w 1472454"/>
                  <a:gd name="connsiteY3" fmla="*/ 2035222 h 2683402"/>
                  <a:gd name="connsiteX4" fmla="*/ 168341 w 1472454"/>
                  <a:gd name="connsiteY4" fmla="*/ 1357421 h 2683402"/>
                  <a:gd name="connsiteX5" fmla="*/ 0 w 1472454"/>
                  <a:gd name="connsiteY5" fmla="*/ 669881 h 2683402"/>
                  <a:gd name="connsiteX6" fmla="*/ 1117743 w 1472454"/>
                  <a:gd name="connsiteY6" fmla="*/ 0 h 2683402"/>
                  <a:gd name="connsiteX0" fmla="*/ 1141556 w 1472491"/>
                  <a:gd name="connsiteY0" fmla="*/ 0 h 2664352"/>
                  <a:gd name="connsiteX1" fmla="*/ 1472454 w 1472491"/>
                  <a:gd name="connsiteY1" fmla="*/ 1330126 h 2664352"/>
                  <a:gd name="connsiteX2" fmla="*/ 1127300 w 1472491"/>
                  <a:gd name="connsiteY2" fmla="*/ 2664352 h 2664352"/>
                  <a:gd name="connsiteX3" fmla="*/ 4620 w 1472491"/>
                  <a:gd name="connsiteY3" fmla="*/ 2016172 h 2664352"/>
                  <a:gd name="connsiteX4" fmla="*/ 168341 w 1472491"/>
                  <a:gd name="connsiteY4" fmla="*/ 1338371 h 2664352"/>
                  <a:gd name="connsiteX5" fmla="*/ 0 w 1472491"/>
                  <a:gd name="connsiteY5" fmla="*/ 650831 h 2664352"/>
                  <a:gd name="connsiteX6" fmla="*/ 1141556 w 1472491"/>
                  <a:gd name="connsiteY6" fmla="*/ 0 h 2664352"/>
                  <a:gd name="connsiteX0" fmla="*/ 1141556 w 1472491"/>
                  <a:gd name="connsiteY0" fmla="*/ 0 h 2664352"/>
                  <a:gd name="connsiteX1" fmla="*/ 1472454 w 1472491"/>
                  <a:gd name="connsiteY1" fmla="*/ 1330126 h 2664352"/>
                  <a:gd name="connsiteX2" fmla="*/ 1127300 w 1472491"/>
                  <a:gd name="connsiteY2" fmla="*/ 2664352 h 2664352"/>
                  <a:gd name="connsiteX3" fmla="*/ 18907 w 1472491"/>
                  <a:gd name="connsiteY3" fmla="*/ 1982835 h 2664352"/>
                  <a:gd name="connsiteX4" fmla="*/ 168341 w 1472491"/>
                  <a:gd name="connsiteY4" fmla="*/ 1338371 h 2664352"/>
                  <a:gd name="connsiteX5" fmla="*/ 0 w 1472491"/>
                  <a:gd name="connsiteY5" fmla="*/ 650831 h 2664352"/>
                  <a:gd name="connsiteX6" fmla="*/ 1141556 w 1472491"/>
                  <a:gd name="connsiteY6" fmla="*/ 0 h 2664352"/>
                  <a:gd name="connsiteX0" fmla="*/ 1141556 w 1472458"/>
                  <a:gd name="connsiteY0" fmla="*/ 0 h 2635777"/>
                  <a:gd name="connsiteX1" fmla="*/ 1472454 w 1472458"/>
                  <a:gd name="connsiteY1" fmla="*/ 1330126 h 2635777"/>
                  <a:gd name="connsiteX2" fmla="*/ 1146350 w 1472458"/>
                  <a:gd name="connsiteY2" fmla="*/ 2635777 h 2635777"/>
                  <a:gd name="connsiteX3" fmla="*/ 18907 w 1472458"/>
                  <a:gd name="connsiteY3" fmla="*/ 1982835 h 2635777"/>
                  <a:gd name="connsiteX4" fmla="*/ 168341 w 1472458"/>
                  <a:gd name="connsiteY4" fmla="*/ 1338371 h 2635777"/>
                  <a:gd name="connsiteX5" fmla="*/ 0 w 1472458"/>
                  <a:gd name="connsiteY5" fmla="*/ 650831 h 2635777"/>
                  <a:gd name="connsiteX6" fmla="*/ 1141556 w 1472458"/>
                  <a:gd name="connsiteY6" fmla="*/ 0 h 263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58" h="2635777">
                    <a:moveTo>
                      <a:pt x="1141556" y="0"/>
                    </a:moveTo>
                    <a:cubicBezTo>
                      <a:pt x="1364668" y="396325"/>
                      <a:pt x="1471655" y="890830"/>
                      <a:pt x="1472454" y="1330126"/>
                    </a:cubicBezTo>
                    <a:cubicBezTo>
                      <a:pt x="1473253" y="1769422"/>
                      <a:pt x="1367478" y="2241204"/>
                      <a:pt x="1146350" y="2635777"/>
                    </a:cubicBezTo>
                    <a:lnTo>
                      <a:pt x="18907" y="1982835"/>
                    </a:lnTo>
                    <a:cubicBezTo>
                      <a:pt x="124238" y="1779257"/>
                      <a:pt x="168341" y="1582168"/>
                      <a:pt x="168341" y="1338371"/>
                    </a:cubicBezTo>
                    <a:cubicBezTo>
                      <a:pt x="168341" y="1083189"/>
                      <a:pt x="113895" y="861705"/>
                      <a:pt x="0" y="650831"/>
                    </a:cubicBezTo>
                    <a:lnTo>
                      <a:pt x="1141556"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3"/>
            <p:cNvGrpSpPr/>
            <p:nvPr/>
          </p:nvGrpSpPr>
          <p:grpSpPr>
            <a:xfrm>
              <a:off x="6118163" y="4468368"/>
              <a:ext cx="2087029" cy="1809599"/>
              <a:chOff x="4634697" y="4408466"/>
              <a:chExt cx="2510123" cy="2176451"/>
            </a:xfrm>
          </p:grpSpPr>
          <p:sp>
            <p:nvSpPr>
              <p:cNvPr id="50" name="Oval 8"/>
              <p:cNvSpPr/>
              <p:nvPr/>
            </p:nvSpPr>
            <p:spPr>
              <a:xfrm>
                <a:off x="4634697" y="4408466"/>
                <a:ext cx="2510123" cy="2176451"/>
              </a:xfrm>
              <a:custGeom>
                <a:avLst/>
                <a:gdLst/>
                <a:ahLst/>
                <a:cxnLst/>
                <a:rect l="l" t="t" r="r" b="b"/>
                <a:pathLst>
                  <a:path w="2510123" h="2176451">
                    <a:moveTo>
                      <a:pt x="1261552" y="0"/>
                    </a:moveTo>
                    <a:lnTo>
                      <a:pt x="1509996" y="143960"/>
                    </a:lnTo>
                    <a:lnTo>
                      <a:pt x="1923464" y="383544"/>
                    </a:lnTo>
                    <a:lnTo>
                      <a:pt x="2510123" y="723481"/>
                    </a:lnTo>
                    <a:cubicBezTo>
                      <a:pt x="2012157" y="1583166"/>
                      <a:pt x="1070742" y="2175381"/>
                      <a:pt x="5876" y="2176451"/>
                    </a:cubicBezTo>
                    <a:lnTo>
                      <a:pt x="4300" y="1536109"/>
                    </a:lnTo>
                    <a:cubicBezTo>
                      <a:pt x="3718" y="1362261"/>
                      <a:pt x="3223" y="1294687"/>
                      <a:pt x="2383" y="1133366"/>
                    </a:cubicBezTo>
                    <a:lnTo>
                      <a:pt x="0" y="701867"/>
                    </a:lnTo>
                    <a:cubicBezTo>
                      <a:pt x="530664" y="687903"/>
                      <a:pt x="994451" y="411586"/>
                      <a:pt x="126155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8"/>
              <p:cNvSpPr/>
              <p:nvPr/>
            </p:nvSpPr>
            <p:spPr>
              <a:xfrm>
                <a:off x="4727861" y="4469347"/>
                <a:ext cx="2279945" cy="2008712"/>
              </a:xfrm>
              <a:custGeom>
                <a:avLst/>
                <a:gdLst>
                  <a:gd name="connsiteX0" fmla="*/ 1161282 w 2322807"/>
                  <a:gd name="connsiteY0" fmla="*/ 0 h 1999186"/>
                  <a:gd name="connsiteX1" fmla="*/ 2322807 w 2322807"/>
                  <a:gd name="connsiteY1" fmla="*/ 650822 h 1999186"/>
                  <a:gd name="connsiteX2" fmla="*/ 0 w 2322807"/>
                  <a:gd name="connsiteY2" fmla="*/ 1999186 h 1999186"/>
                  <a:gd name="connsiteX3" fmla="*/ 0 w 2322807"/>
                  <a:gd name="connsiteY3" fmla="*/ 638025 h 1999186"/>
                  <a:gd name="connsiteX4" fmla="*/ 1161282 w 2322807"/>
                  <a:gd name="connsiteY4" fmla="*/ 0 h 1999186"/>
                  <a:gd name="connsiteX0" fmla="*/ 1161282 w 2313282"/>
                  <a:gd name="connsiteY0" fmla="*/ 0 h 1999186"/>
                  <a:gd name="connsiteX1" fmla="*/ 2313282 w 2313282"/>
                  <a:gd name="connsiteY1" fmla="*/ 669872 h 1999186"/>
                  <a:gd name="connsiteX2" fmla="*/ 0 w 2313282"/>
                  <a:gd name="connsiteY2" fmla="*/ 1999186 h 1999186"/>
                  <a:gd name="connsiteX3" fmla="*/ 0 w 2313282"/>
                  <a:gd name="connsiteY3" fmla="*/ 638025 h 1999186"/>
                  <a:gd name="connsiteX4" fmla="*/ 1161282 w 2313282"/>
                  <a:gd name="connsiteY4" fmla="*/ 0 h 1999186"/>
                  <a:gd name="connsiteX0" fmla="*/ 1161282 w 2313282"/>
                  <a:gd name="connsiteY0" fmla="*/ 0 h 1999186"/>
                  <a:gd name="connsiteX1" fmla="*/ 2313282 w 2313282"/>
                  <a:gd name="connsiteY1" fmla="*/ 669872 h 1999186"/>
                  <a:gd name="connsiteX2" fmla="*/ 0 w 2313282"/>
                  <a:gd name="connsiteY2" fmla="*/ 1999186 h 1999186"/>
                  <a:gd name="connsiteX3" fmla="*/ 23812 w 2313282"/>
                  <a:gd name="connsiteY3" fmla="*/ 642787 h 1999186"/>
                  <a:gd name="connsiteX4" fmla="*/ 1161282 w 2313282"/>
                  <a:gd name="connsiteY4" fmla="*/ 0 h 1999186"/>
                  <a:gd name="connsiteX0" fmla="*/ 1137470 w 2289470"/>
                  <a:gd name="connsiteY0" fmla="*/ 0 h 2003949"/>
                  <a:gd name="connsiteX1" fmla="*/ 2289470 w 2289470"/>
                  <a:gd name="connsiteY1" fmla="*/ 669872 h 2003949"/>
                  <a:gd name="connsiteX2" fmla="*/ 0 w 2289470"/>
                  <a:gd name="connsiteY2" fmla="*/ 2003949 h 2003949"/>
                  <a:gd name="connsiteX3" fmla="*/ 0 w 2289470"/>
                  <a:gd name="connsiteY3" fmla="*/ 642787 h 2003949"/>
                  <a:gd name="connsiteX4" fmla="*/ 1137470 w 2289470"/>
                  <a:gd name="connsiteY4" fmla="*/ 0 h 2003949"/>
                  <a:gd name="connsiteX0" fmla="*/ 1137470 w 2289470"/>
                  <a:gd name="connsiteY0" fmla="*/ 0 h 2008712"/>
                  <a:gd name="connsiteX1" fmla="*/ 2289470 w 2289470"/>
                  <a:gd name="connsiteY1" fmla="*/ 669872 h 2008712"/>
                  <a:gd name="connsiteX2" fmla="*/ 9525 w 2289470"/>
                  <a:gd name="connsiteY2" fmla="*/ 2008712 h 2008712"/>
                  <a:gd name="connsiteX3" fmla="*/ 0 w 2289470"/>
                  <a:gd name="connsiteY3" fmla="*/ 642787 h 2008712"/>
                  <a:gd name="connsiteX4" fmla="*/ 1137470 w 2289470"/>
                  <a:gd name="connsiteY4" fmla="*/ 0 h 2008712"/>
                  <a:gd name="connsiteX0" fmla="*/ 1127945 w 2279945"/>
                  <a:gd name="connsiteY0" fmla="*/ 0 h 2008712"/>
                  <a:gd name="connsiteX1" fmla="*/ 2279945 w 2279945"/>
                  <a:gd name="connsiteY1" fmla="*/ 669872 h 2008712"/>
                  <a:gd name="connsiteX2" fmla="*/ 0 w 2279945"/>
                  <a:gd name="connsiteY2" fmla="*/ 2008712 h 2008712"/>
                  <a:gd name="connsiteX3" fmla="*/ 0 w 2279945"/>
                  <a:gd name="connsiteY3" fmla="*/ 638025 h 2008712"/>
                  <a:gd name="connsiteX4" fmla="*/ 1127945 w 2279945"/>
                  <a:gd name="connsiteY4" fmla="*/ 0 h 2008712"/>
                  <a:gd name="connsiteX0" fmla="*/ 1127945 w 2279945"/>
                  <a:gd name="connsiteY0" fmla="*/ 0 h 2008712"/>
                  <a:gd name="connsiteX1" fmla="*/ 2279945 w 2279945"/>
                  <a:gd name="connsiteY1" fmla="*/ 669872 h 2008712"/>
                  <a:gd name="connsiteX2" fmla="*/ 0 w 2279945"/>
                  <a:gd name="connsiteY2" fmla="*/ 2008712 h 2008712"/>
                  <a:gd name="connsiteX3" fmla="*/ 0 w 2279945"/>
                  <a:gd name="connsiteY3" fmla="*/ 638025 h 2008712"/>
                  <a:gd name="connsiteX4" fmla="*/ 1127945 w 2279945"/>
                  <a:gd name="connsiteY4" fmla="*/ 0 h 2008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945" h="2008712">
                    <a:moveTo>
                      <a:pt x="1127945" y="0"/>
                    </a:moveTo>
                    <a:lnTo>
                      <a:pt x="2279945" y="669872"/>
                    </a:lnTo>
                    <a:cubicBezTo>
                      <a:pt x="1804909" y="1456867"/>
                      <a:pt x="981490" y="1989781"/>
                      <a:pt x="0" y="2008712"/>
                    </a:cubicBezTo>
                    <a:lnTo>
                      <a:pt x="0" y="638025"/>
                    </a:lnTo>
                    <a:cubicBezTo>
                      <a:pt x="485649" y="583459"/>
                      <a:pt x="867087" y="370493"/>
                      <a:pt x="112794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2" name="Group 4"/>
            <p:cNvGrpSpPr/>
            <p:nvPr/>
          </p:nvGrpSpPr>
          <p:grpSpPr>
            <a:xfrm>
              <a:off x="3927368" y="4455558"/>
              <a:ext cx="2087846" cy="1822547"/>
              <a:chOff x="1999772" y="4393059"/>
              <a:chExt cx="2511107" cy="2192023"/>
            </a:xfrm>
            <a:solidFill>
              <a:schemeClr val="accent1"/>
            </a:solidFill>
          </p:grpSpPr>
          <p:sp>
            <p:nvSpPr>
              <p:cNvPr id="53" name="Oval 11"/>
              <p:cNvSpPr/>
              <p:nvPr/>
            </p:nvSpPr>
            <p:spPr>
              <a:xfrm>
                <a:off x="1999772" y="4393059"/>
                <a:ext cx="2511107" cy="2192023"/>
              </a:xfrm>
              <a:custGeom>
                <a:avLst/>
                <a:gdLst/>
                <a:ahLst/>
                <a:cxnLst/>
                <a:rect l="l" t="t" r="r" b="b"/>
                <a:pathLst>
                  <a:path w="2511107" h="2192023">
                    <a:moveTo>
                      <a:pt x="1268913" y="0"/>
                    </a:moveTo>
                    <a:cubicBezTo>
                      <a:pt x="1529018" y="412090"/>
                      <a:pt x="1984877" y="692196"/>
                      <a:pt x="2509179" y="715747"/>
                    </a:cubicBezTo>
                    <a:lnTo>
                      <a:pt x="2509741" y="1145483"/>
                    </a:lnTo>
                    <a:cubicBezTo>
                      <a:pt x="2509952" y="1307252"/>
                      <a:pt x="2510047" y="1379886"/>
                      <a:pt x="2510274" y="1554273"/>
                    </a:cubicBezTo>
                    <a:cubicBezTo>
                      <a:pt x="2510552" y="1766787"/>
                      <a:pt x="2510829" y="1979299"/>
                      <a:pt x="2511107" y="2191813"/>
                    </a:cubicBezTo>
                    <a:cubicBezTo>
                      <a:pt x="2509715" y="2192022"/>
                      <a:pt x="2508321" y="2192023"/>
                      <a:pt x="2506928" y="2192023"/>
                    </a:cubicBezTo>
                    <a:cubicBezTo>
                      <a:pt x="1435869" y="2192023"/>
                      <a:pt x="497069" y="1605649"/>
                      <a:pt x="0" y="738783"/>
                    </a:cubicBezTo>
                    <a:lnTo>
                      <a:pt x="557410" y="414250"/>
                    </a:lnTo>
                    <a:lnTo>
                      <a:pt x="905663" y="2114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Oval 11"/>
              <p:cNvSpPr/>
              <p:nvPr/>
            </p:nvSpPr>
            <p:spPr>
              <a:xfrm>
                <a:off x="2144264" y="4457041"/>
                <a:ext cx="2286721" cy="2026220"/>
              </a:xfrm>
              <a:custGeom>
                <a:avLst/>
                <a:gdLst>
                  <a:gd name="connsiteX0" fmla="*/ 1182943 w 2329583"/>
                  <a:gd name="connsiteY0" fmla="*/ 0 h 2011932"/>
                  <a:gd name="connsiteX1" fmla="*/ 2329583 w 2329583"/>
                  <a:gd name="connsiteY1" fmla="*/ 649321 h 2011932"/>
                  <a:gd name="connsiteX2" fmla="*/ 2329583 w 2329583"/>
                  <a:gd name="connsiteY2" fmla="*/ 2011932 h 2011932"/>
                  <a:gd name="connsiteX3" fmla="*/ 0 w 2329583"/>
                  <a:gd name="connsiteY3" fmla="*/ 667948 h 2011932"/>
                  <a:gd name="connsiteX4" fmla="*/ 1182943 w 2329583"/>
                  <a:gd name="connsiteY4" fmla="*/ 0 h 2011932"/>
                  <a:gd name="connsiteX0" fmla="*/ 1173418 w 2320058"/>
                  <a:gd name="connsiteY0" fmla="*/ 0 h 2011932"/>
                  <a:gd name="connsiteX1" fmla="*/ 2320058 w 2320058"/>
                  <a:gd name="connsiteY1" fmla="*/ 649321 h 2011932"/>
                  <a:gd name="connsiteX2" fmla="*/ 2320058 w 2320058"/>
                  <a:gd name="connsiteY2" fmla="*/ 2011932 h 2011932"/>
                  <a:gd name="connsiteX3" fmla="*/ 0 w 2320058"/>
                  <a:gd name="connsiteY3" fmla="*/ 691760 h 2011932"/>
                  <a:gd name="connsiteX4" fmla="*/ 1173418 w 2320058"/>
                  <a:gd name="connsiteY4" fmla="*/ 0 h 2011932"/>
                  <a:gd name="connsiteX0" fmla="*/ 1159131 w 2305771"/>
                  <a:gd name="connsiteY0" fmla="*/ 0 h 2011932"/>
                  <a:gd name="connsiteX1" fmla="*/ 2305771 w 2305771"/>
                  <a:gd name="connsiteY1" fmla="*/ 649321 h 2011932"/>
                  <a:gd name="connsiteX2" fmla="*/ 2305771 w 2305771"/>
                  <a:gd name="connsiteY2" fmla="*/ 2011932 h 2011932"/>
                  <a:gd name="connsiteX3" fmla="*/ 0 w 2305771"/>
                  <a:gd name="connsiteY3" fmla="*/ 701285 h 2011932"/>
                  <a:gd name="connsiteX4" fmla="*/ 1159131 w 2305771"/>
                  <a:gd name="connsiteY4" fmla="*/ 0 h 2011932"/>
                  <a:gd name="connsiteX0" fmla="*/ 1168656 w 2315296"/>
                  <a:gd name="connsiteY0" fmla="*/ 0 h 2011932"/>
                  <a:gd name="connsiteX1" fmla="*/ 2315296 w 2315296"/>
                  <a:gd name="connsiteY1" fmla="*/ 649321 h 2011932"/>
                  <a:gd name="connsiteX2" fmla="*/ 2315296 w 2315296"/>
                  <a:gd name="connsiteY2" fmla="*/ 2011932 h 2011932"/>
                  <a:gd name="connsiteX3" fmla="*/ 0 w 2315296"/>
                  <a:gd name="connsiteY3" fmla="*/ 691760 h 2011932"/>
                  <a:gd name="connsiteX4" fmla="*/ 1168656 w 2315296"/>
                  <a:gd name="connsiteY4" fmla="*/ 0 h 2011932"/>
                  <a:gd name="connsiteX0" fmla="*/ 1168656 w 2315296"/>
                  <a:gd name="connsiteY0" fmla="*/ 0 h 2026220"/>
                  <a:gd name="connsiteX1" fmla="*/ 2315296 w 2315296"/>
                  <a:gd name="connsiteY1" fmla="*/ 649321 h 2026220"/>
                  <a:gd name="connsiteX2" fmla="*/ 2277196 w 2315296"/>
                  <a:gd name="connsiteY2" fmla="*/ 2026220 h 2026220"/>
                  <a:gd name="connsiteX3" fmla="*/ 0 w 2315296"/>
                  <a:gd name="connsiteY3" fmla="*/ 691760 h 2026220"/>
                  <a:gd name="connsiteX4" fmla="*/ 1168656 w 2315296"/>
                  <a:gd name="connsiteY4" fmla="*/ 0 h 2026220"/>
                  <a:gd name="connsiteX0" fmla="*/ 1168656 w 2286721"/>
                  <a:gd name="connsiteY0" fmla="*/ 0 h 2026220"/>
                  <a:gd name="connsiteX1" fmla="*/ 2286721 w 2286721"/>
                  <a:gd name="connsiteY1" fmla="*/ 649321 h 2026220"/>
                  <a:gd name="connsiteX2" fmla="*/ 2277196 w 2286721"/>
                  <a:gd name="connsiteY2" fmla="*/ 2026220 h 2026220"/>
                  <a:gd name="connsiteX3" fmla="*/ 0 w 2286721"/>
                  <a:gd name="connsiteY3" fmla="*/ 691760 h 2026220"/>
                  <a:gd name="connsiteX4" fmla="*/ 1168656 w 2286721"/>
                  <a:gd name="connsiteY4" fmla="*/ 0 h 2026220"/>
                  <a:gd name="connsiteX0" fmla="*/ 1168656 w 2286721"/>
                  <a:gd name="connsiteY0" fmla="*/ 0 h 2026220"/>
                  <a:gd name="connsiteX1" fmla="*/ 2286721 w 2286721"/>
                  <a:gd name="connsiteY1" fmla="*/ 649321 h 2026220"/>
                  <a:gd name="connsiteX2" fmla="*/ 2286721 w 2286721"/>
                  <a:gd name="connsiteY2" fmla="*/ 2026220 h 2026220"/>
                  <a:gd name="connsiteX3" fmla="*/ 0 w 2286721"/>
                  <a:gd name="connsiteY3" fmla="*/ 691760 h 2026220"/>
                  <a:gd name="connsiteX4" fmla="*/ 1168656 w 2286721"/>
                  <a:gd name="connsiteY4" fmla="*/ 0 h 202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21" h="2026220">
                    <a:moveTo>
                      <a:pt x="1168656" y="0"/>
                    </a:moveTo>
                    <a:cubicBezTo>
                      <a:pt x="1425717" y="369312"/>
                      <a:pt x="1806231" y="612248"/>
                      <a:pt x="2286721" y="649321"/>
                    </a:cubicBezTo>
                    <a:lnTo>
                      <a:pt x="2286721" y="2026220"/>
                    </a:lnTo>
                    <a:cubicBezTo>
                      <a:pt x="1298674" y="2010846"/>
                      <a:pt x="475836" y="1484425"/>
                      <a:pt x="0" y="691760"/>
                    </a:cubicBezTo>
                    <a:cubicBezTo>
                      <a:pt x="391139" y="465936"/>
                      <a:pt x="777517" y="225824"/>
                      <a:pt x="1168656"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
            <p:cNvGrpSpPr/>
            <p:nvPr/>
          </p:nvGrpSpPr>
          <p:grpSpPr>
            <a:xfrm>
              <a:off x="3581400" y="2594496"/>
              <a:ext cx="1359386" cy="2392489"/>
              <a:chOff x="1583668" y="2154713"/>
              <a:chExt cx="1634968" cy="2877506"/>
            </a:xfrm>
          </p:grpSpPr>
          <p:sp>
            <p:nvSpPr>
              <p:cNvPr id="56" name="Oval 14"/>
              <p:cNvSpPr/>
              <p:nvPr/>
            </p:nvSpPr>
            <p:spPr>
              <a:xfrm>
                <a:off x="1583668" y="2154713"/>
                <a:ext cx="1634968" cy="2877506"/>
              </a:xfrm>
              <a:custGeom>
                <a:avLst/>
                <a:gdLst/>
                <a:ahLst/>
                <a:cxnLst/>
                <a:rect l="l" t="t" r="r" b="b"/>
                <a:pathLst>
                  <a:path w="1634968" h="2877506">
                    <a:moveTo>
                      <a:pt x="387922" y="0"/>
                    </a:moveTo>
                    <a:lnTo>
                      <a:pt x="886724" y="284420"/>
                    </a:lnTo>
                    <a:lnTo>
                      <a:pt x="1244991" y="488705"/>
                    </a:lnTo>
                    <a:lnTo>
                      <a:pt x="1634968" y="711073"/>
                    </a:lnTo>
                    <a:cubicBezTo>
                      <a:pt x="1516337" y="926105"/>
                      <a:pt x="1449095" y="1172333"/>
                      <a:pt x="1449095" y="1433957"/>
                    </a:cubicBezTo>
                    <a:cubicBezTo>
                      <a:pt x="1449095" y="1694200"/>
                      <a:pt x="1515629" y="1939207"/>
                      <a:pt x="1633250" y="2153345"/>
                    </a:cubicBezTo>
                    <a:lnTo>
                      <a:pt x="1292206" y="2352461"/>
                    </a:lnTo>
                    <a:lnTo>
                      <a:pt x="939254" y="2557810"/>
                    </a:lnTo>
                    <a:lnTo>
                      <a:pt x="383934" y="2877506"/>
                    </a:lnTo>
                    <a:cubicBezTo>
                      <a:pt x="138888" y="2455524"/>
                      <a:pt x="0" y="1964999"/>
                      <a:pt x="0" y="1442037"/>
                    </a:cubicBezTo>
                    <a:cubicBezTo>
                      <a:pt x="0" y="916326"/>
                      <a:pt x="140350" y="423398"/>
                      <a:pt x="38792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14"/>
              <p:cNvSpPr/>
              <p:nvPr/>
            </p:nvSpPr>
            <p:spPr>
              <a:xfrm>
                <a:off x="1698172" y="2281791"/>
                <a:ext cx="1489148" cy="2625883"/>
              </a:xfrm>
              <a:custGeom>
                <a:avLst/>
                <a:gdLst>
                  <a:gd name="connsiteX0" fmla="*/ 347558 w 1500402"/>
                  <a:gd name="connsiteY0" fmla="*/ 0 h 2654459"/>
                  <a:gd name="connsiteX1" fmla="*/ 1493911 w 1500402"/>
                  <a:gd name="connsiteY1" fmla="*/ 661847 h 2654459"/>
                  <a:gd name="connsiteX2" fmla="*/ 1334591 w 1500402"/>
                  <a:gd name="connsiteY2" fmla="*/ 1330691 h 2654459"/>
                  <a:gd name="connsiteX3" fmla="*/ 1500402 w 1500402"/>
                  <a:gd name="connsiteY3" fmla="*/ 2012747 h 2654459"/>
                  <a:gd name="connsiteX4" fmla="*/ 328630 w 1500402"/>
                  <a:gd name="connsiteY4" fmla="*/ 2654459 h 2654459"/>
                  <a:gd name="connsiteX5" fmla="*/ 0 w 1500402"/>
                  <a:gd name="connsiteY5" fmla="*/ 1338773 h 2654459"/>
                  <a:gd name="connsiteX6" fmla="*/ 347558 w 1500402"/>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76590 w 1493911"/>
                  <a:gd name="connsiteY3" fmla="*/ 1998460 h 2654459"/>
                  <a:gd name="connsiteX4" fmla="*/ 328630 w 1493911"/>
                  <a:gd name="connsiteY4" fmla="*/ 2654459 h 2654459"/>
                  <a:gd name="connsiteX5" fmla="*/ 0 w 1493911"/>
                  <a:gd name="connsiteY5" fmla="*/ 1338773 h 2654459"/>
                  <a:gd name="connsiteX6" fmla="*/ 347558 w 1493911"/>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86115 w 1493911"/>
                  <a:gd name="connsiteY3" fmla="*/ 1974647 h 2654459"/>
                  <a:gd name="connsiteX4" fmla="*/ 328630 w 1493911"/>
                  <a:gd name="connsiteY4" fmla="*/ 2654459 h 2654459"/>
                  <a:gd name="connsiteX5" fmla="*/ 0 w 1493911"/>
                  <a:gd name="connsiteY5" fmla="*/ 1338773 h 2654459"/>
                  <a:gd name="connsiteX6" fmla="*/ 347558 w 1493911"/>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86115 w 1493911"/>
                  <a:gd name="connsiteY3" fmla="*/ 1974647 h 2654459"/>
                  <a:gd name="connsiteX4" fmla="*/ 323867 w 1493911"/>
                  <a:gd name="connsiteY4" fmla="*/ 2654459 h 2654459"/>
                  <a:gd name="connsiteX5" fmla="*/ 0 w 1493911"/>
                  <a:gd name="connsiteY5" fmla="*/ 1338773 h 2654459"/>
                  <a:gd name="connsiteX6" fmla="*/ 347558 w 1493911"/>
                  <a:gd name="connsiteY6" fmla="*/ 0 h 2654459"/>
                  <a:gd name="connsiteX0" fmla="*/ 347558 w 1493911"/>
                  <a:gd name="connsiteY0" fmla="*/ 0 h 2649696"/>
                  <a:gd name="connsiteX1" fmla="*/ 1493911 w 1493911"/>
                  <a:gd name="connsiteY1" fmla="*/ 661847 h 2649696"/>
                  <a:gd name="connsiteX2" fmla="*/ 1334591 w 1493911"/>
                  <a:gd name="connsiteY2" fmla="*/ 1330691 h 2649696"/>
                  <a:gd name="connsiteX3" fmla="*/ 1486115 w 1493911"/>
                  <a:gd name="connsiteY3" fmla="*/ 1974647 h 2649696"/>
                  <a:gd name="connsiteX4" fmla="*/ 319105 w 1493911"/>
                  <a:gd name="connsiteY4" fmla="*/ 2649696 h 2649696"/>
                  <a:gd name="connsiteX5" fmla="*/ 0 w 1493911"/>
                  <a:gd name="connsiteY5" fmla="*/ 1338773 h 2649696"/>
                  <a:gd name="connsiteX6" fmla="*/ 347558 w 1493911"/>
                  <a:gd name="connsiteY6" fmla="*/ 0 h 2649696"/>
                  <a:gd name="connsiteX0" fmla="*/ 347558 w 1486115"/>
                  <a:gd name="connsiteY0" fmla="*/ 0 h 2649696"/>
                  <a:gd name="connsiteX1" fmla="*/ 1474861 w 1486115"/>
                  <a:gd name="connsiteY1" fmla="*/ 676135 h 2649696"/>
                  <a:gd name="connsiteX2" fmla="*/ 1334591 w 1486115"/>
                  <a:gd name="connsiteY2" fmla="*/ 1330691 h 2649696"/>
                  <a:gd name="connsiteX3" fmla="*/ 1486115 w 1486115"/>
                  <a:gd name="connsiteY3" fmla="*/ 1974647 h 2649696"/>
                  <a:gd name="connsiteX4" fmla="*/ 319105 w 1486115"/>
                  <a:gd name="connsiteY4" fmla="*/ 2649696 h 2649696"/>
                  <a:gd name="connsiteX5" fmla="*/ 0 w 1486115"/>
                  <a:gd name="connsiteY5" fmla="*/ 1338773 h 2649696"/>
                  <a:gd name="connsiteX6" fmla="*/ 347558 w 1486115"/>
                  <a:gd name="connsiteY6" fmla="*/ 0 h 2649696"/>
                  <a:gd name="connsiteX0" fmla="*/ 323745 w 1486115"/>
                  <a:gd name="connsiteY0" fmla="*/ 0 h 2611596"/>
                  <a:gd name="connsiteX1" fmla="*/ 1474861 w 1486115"/>
                  <a:gd name="connsiteY1" fmla="*/ 638035 h 2611596"/>
                  <a:gd name="connsiteX2" fmla="*/ 1334591 w 1486115"/>
                  <a:gd name="connsiteY2" fmla="*/ 1292591 h 2611596"/>
                  <a:gd name="connsiteX3" fmla="*/ 1486115 w 1486115"/>
                  <a:gd name="connsiteY3" fmla="*/ 1936547 h 2611596"/>
                  <a:gd name="connsiteX4" fmla="*/ 319105 w 1486115"/>
                  <a:gd name="connsiteY4" fmla="*/ 2611596 h 2611596"/>
                  <a:gd name="connsiteX5" fmla="*/ 0 w 1486115"/>
                  <a:gd name="connsiteY5" fmla="*/ 1300673 h 2611596"/>
                  <a:gd name="connsiteX6" fmla="*/ 323745 w 1486115"/>
                  <a:gd name="connsiteY6" fmla="*/ 0 h 2611596"/>
                  <a:gd name="connsiteX0" fmla="*/ 323745 w 1486115"/>
                  <a:gd name="connsiteY0" fmla="*/ 0 h 2611596"/>
                  <a:gd name="connsiteX1" fmla="*/ 1474861 w 1486115"/>
                  <a:gd name="connsiteY1" fmla="*/ 638035 h 2611596"/>
                  <a:gd name="connsiteX2" fmla="*/ 1334591 w 1486115"/>
                  <a:gd name="connsiteY2" fmla="*/ 1292591 h 2611596"/>
                  <a:gd name="connsiteX3" fmla="*/ 1486115 w 1486115"/>
                  <a:gd name="connsiteY3" fmla="*/ 1936547 h 2611596"/>
                  <a:gd name="connsiteX4" fmla="*/ 319105 w 1486115"/>
                  <a:gd name="connsiteY4" fmla="*/ 2611596 h 2611596"/>
                  <a:gd name="connsiteX5" fmla="*/ 0 w 1486115"/>
                  <a:gd name="connsiteY5" fmla="*/ 1300673 h 2611596"/>
                  <a:gd name="connsiteX6" fmla="*/ 323745 w 1486115"/>
                  <a:gd name="connsiteY6" fmla="*/ 0 h 2611596"/>
                  <a:gd name="connsiteX0" fmla="*/ 328508 w 1486115"/>
                  <a:gd name="connsiteY0" fmla="*/ 0 h 2625883"/>
                  <a:gd name="connsiteX1" fmla="*/ 1474861 w 1486115"/>
                  <a:gd name="connsiteY1" fmla="*/ 652322 h 2625883"/>
                  <a:gd name="connsiteX2" fmla="*/ 1334591 w 1486115"/>
                  <a:gd name="connsiteY2" fmla="*/ 1306878 h 2625883"/>
                  <a:gd name="connsiteX3" fmla="*/ 1486115 w 1486115"/>
                  <a:gd name="connsiteY3" fmla="*/ 1950834 h 2625883"/>
                  <a:gd name="connsiteX4" fmla="*/ 319105 w 1486115"/>
                  <a:gd name="connsiteY4" fmla="*/ 2625883 h 2625883"/>
                  <a:gd name="connsiteX5" fmla="*/ 0 w 1486115"/>
                  <a:gd name="connsiteY5" fmla="*/ 1314960 h 2625883"/>
                  <a:gd name="connsiteX6" fmla="*/ 328508 w 1486115"/>
                  <a:gd name="connsiteY6" fmla="*/ 0 h 2625883"/>
                  <a:gd name="connsiteX0" fmla="*/ 328508 w 1489148"/>
                  <a:gd name="connsiteY0" fmla="*/ 0 h 2625883"/>
                  <a:gd name="connsiteX1" fmla="*/ 1489148 w 1489148"/>
                  <a:gd name="connsiteY1" fmla="*/ 652322 h 2625883"/>
                  <a:gd name="connsiteX2" fmla="*/ 1334591 w 1489148"/>
                  <a:gd name="connsiteY2" fmla="*/ 1306878 h 2625883"/>
                  <a:gd name="connsiteX3" fmla="*/ 1486115 w 1489148"/>
                  <a:gd name="connsiteY3" fmla="*/ 1950834 h 2625883"/>
                  <a:gd name="connsiteX4" fmla="*/ 319105 w 1489148"/>
                  <a:gd name="connsiteY4" fmla="*/ 2625883 h 2625883"/>
                  <a:gd name="connsiteX5" fmla="*/ 0 w 1489148"/>
                  <a:gd name="connsiteY5" fmla="*/ 1314960 h 2625883"/>
                  <a:gd name="connsiteX6" fmla="*/ 328508 w 1489148"/>
                  <a:gd name="connsiteY6" fmla="*/ 0 h 26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148" h="2625883">
                    <a:moveTo>
                      <a:pt x="328508" y="0"/>
                    </a:moveTo>
                    <a:lnTo>
                      <a:pt x="1489148" y="652322"/>
                    </a:lnTo>
                    <a:cubicBezTo>
                      <a:pt x="1386534" y="853641"/>
                      <a:pt x="1335096" y="1090459"/>
                      <a:pt x="1334591" y="1306878"/>
                    </a:cubicBezTo>
                    <a:cubicBezTo>
                      <a:pt x="1334086" y="1523297"/>
                      <a:pt x="1379503" y="1746180"/>
                      <a:pt x="1486115" y="1950834"/>
                    </a:cubicBezTo>
                    <a:lnTo>
                      <a:pt x="319105" y="2625883"/>
                    </a:lnTo>
                    <a:cubicBezTo>
                      <a:pt x="96522" y="2229947"/>
                      <a:pt x="0" y="1801349"/>
                      <a:pt x="0" y="1314960"/>
                    </a:cubicBezTo>
                    <a:cubicBezTo>
                      <a:pt x="0" y="828814"/>
                      <a:pt x="105921" y="395672"/>
                      <a:pt x="328508"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8" name="Up Arrow 2"/>
            <p:cNvSpPr/>
            <p:nvPr/>
          </p:nvSpPr>
          <p:spPr>
            <a:xfrm rot="368390" flipH="1">
              <a:off x="5433339" y="2866020"/>
              <a:ext cx="499511"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Up Arrow 2"/>
            <p:cNvSpPr/>
            <p:nvPr/>
          </p:nvSpPr>
          <p:spPr>
            <a:xfrm rot="4126347" flipH="1">
              <a:off x="6230222" y="2876636"/>
              <a:ext cx="499512"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Up Arrow 2"/>
            <p:cNvSpPr/>
            <p:nvPr/>
          </p:nvSpPr>
          <p:spPr>
            <a:xfrm rot="7680000" flipH="1">
              <a:off x="6626230" y="3535792"/>
              <a:ext cx="499512"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Up Arrow 2"/>
            <p:cNvSpPr/>
            <p:nvPr/>
          </p:nvSpPr>
          <p:spPr>
            <a:xfrm rot="10980000" flipH="1">
              <a:off x="6256169" y="4245083"/>
              <a:ext cx="499511"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Up Arrow 2"/>
            <p:cNvSpPr/>
            <p:nvPr/>
          </p:nvSpPr>
          <p:spPr>
            <a:xfrm rot="14967913" flipH="1">
              <a:off x="5405155" y="4224078"/>
              <a:ext cx="499513"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Up Arrow 2"/>
            <p:cNvSpPr/>
            <p:nvPr/>
          </p:nvSpPr>
          <p:spPr>
            <a:xfrm rot="13920000">
              <a:off x="5030374" y="3535791"/>
              <a:ext cx="499512"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64" name="Group 53"/>
            <p:cNvGrpSpPr/>
            <p:nvPr/>
          </p:nvGrpSpPr>
          <p:grpSpPr>
            <a:xfrm>
              <a:off x="5200742" y="2956956"/>
              <a:ext cx="1752962" cy="1752960"/>
              <a:chOff x="2183857" y="1007017"/>
              <a:chExt cx="1803671" cy="1803669"/>
            </a:xfrm>
            <a:solidFill>
              <a:schemeClr val="bg2">
                <a:lumMod val="50000"/>
              </a:schemeClr>
            </a:solidFill>
            <a:effectLst>
              <a:outerShdw blurRad="63500" sx="102000" sy="102000" algn="ctr" rotWithShape="0">
                <a:prstClr val="black">
                  <a:alpha val="40000"/>
                </a:prstClr>
              </a:outerShdw>
            </a:effectLst>
          </p:grpSpPr>
          <p:sp>
            <p:nvSpPr>
              <p:cNvPr id="65" name="Oval 64"/>
              <p:cNvSpPr/>
              <p:nvPr/>
            </p:nvSpPr>
            <p:spPr>
              <a:xfrm flipH="1">
                <a:off x="2183857" y="1007017"/>
                <a:ext cx="1803671" cy="180366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Oval 65"/>
              <p:cNvSpPr/>
              <p:nvPr/>
            </p:nvSpPr>
            <p:spPr>
              <a:xfrm flipH="1">
                <a:off x="2406052" y="1072366"/>
                <a:ext cx="1372358" cy="104560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67" name="TextBox 66"/>
            <p:cNvSpPr txBox="1"/>
            <p:nvPr/>
          </p:nvSpPr>
          <p:spPr>
            <a:xfrm>
              <a:off x="4634396" y="1826837"/>
              <a:ext cx="1389227" cy="614906"/>
            </a:xfrm>
            <a:prstGeom prst="rect">
              <a:avLst/>
            </a:prstGeom>
            <a:noFill/>
          </p:spPr>
          <p:txBody>
            <a:bodyPr wrap="square" rtlCol="0">
              <a:spAutoFit/>
            </a:bodyPr>
            <a:lstStyle/>
            <a:p>
              <a:r>
                <a:rPr lang="en-IN" sz="1400" b="1" dirty="0" smtClean="0">
                  <a:solidFill>
                    <a:schemeClr val="bg1"/>
                  </a:solidFill>
                  <a:cs typeface="Calibri" pitchFamily="34" charset="0"/>
                </a:rPr>
                <a:t>F2F training courses</a:t>
              </a:r>
              <a:endParaRPr lang="en-US" sz="1400" b="1" dirty="0">
                <a:solidFill>
                  <a:schemeClr val="bg1"/>
                </a:solidFill>
                <a:cs typeface="Calibri" pitchFamily="34" charset="0"/>
              </a:endParaRPr>
            </a:p>
          </p:txBody>
        </p:sp>
        <p:sp>
          <p:nvSpPr>
            <p:cNvPr id="68" name="TextBox 67"/>
            <p:cNvSpPr txBox="1"/>
            <p:nvPr/>
          </p:nvSpPr>
          <p:spPr>
            <a:xfrm>
              <a:off x="6318330" y="1680438"/>
              <a:ext cx="1220932" cy="868103"/>
            </a:xfrm>
            <a:prstGeom prst="rect">
              <a:avLst/>
            </a:prstGeom>
            <a:noFill/>
          </p:spPr>
          <p:txBody>
            <a:bodyPr wrap="square" rtlCol="0">
              <a:spAutoFit/>
            </a:bodyPr>
            <a:lstStyle/>
            <a:p>
              <a:r>
                <a:rPr lang="en-IN" sz="1400" b="1" dirty="0" smtClean="0">
                  <a:solidFill>
                    <a:schemeClr val="bg1"/>
                  </a:solidFill>
                  <a:cs typeface="Calibri" pitchFamily="34" charset="0"/>
                </a:rPr>
                <a:t>Video and webinar courses</a:t>
              </a:r>
              <a:endParaRPr lang="en-US" sz="1400" b="1" dirty="0">
                <a:solidFill>
                  <a:schemeClr val="bg1"/>
                </a:solidFill>
                <a:cs typeface="Calibri" pitchFamily="34" charset="0"/>
              </a:endParaRPr>
            </a:p>
          </p:txBody>
        </p:sp>
        <p:sp>
          <p:nvSpPr>
            <p:cNvPr id="69" name="TextBox 68"/>
            <p:cNvSpPr txBox="1"/>
            <p:nvPr/>
          </p:nvSpPr>
          <p:spPr>
            <a:xfrm>
              <a:off x="7370859" y="3383206"/>
              <a:ext cx="1147037" cy="868103"/>
            </a:xfrm>
            <a:prstGeom prst="rect">
              <a:avLst/>
            </a:prstGeom>
            <a:noFill/>
          </p:spPr>
          <p:txBody>
            <a:bodyPr wrap="square" rtlCol="0">
              <a:spAutoFit/>
            </a:bodyPr>
            <a:lstStyle/>
            <a:p>
              <a:r>
                <a:rPr lang="en-IN" sz="1400" b="1" dirty="0" smtClean="0">
                  <a:solidFill>
                    <a:schemeClr val="bg1"/>
                  </a:solidFill>
                  <a:cs typeface="Calibri" pitchFamily="34" charset="0"/>
                </a:rPr>
                <a:t>Workshops and seminars</a:t>
              </a:r>
              <a:endParaRPr lang="en-US" sz="1400" b="1" dirty="0">
                <a:solidFill>
                  <a:schemeClr val="bg1"/>
                </a:solidFill>
                <a:cs typeface="Calibri" pitchFamily="34" charset="0"/>
              </a:endParaRPr>
            </a:p>
          </p:txBody>
        </p:sp>
        <p:sp>
          <p:nvSpPr>
            <p:cNvPr id="70" name="TextBox 69"/>
            <p:cNvSpPr txBox="1"/>
            <p:nvPr/>
          </p:nvSpPr>
          <p:spPr>
            <a:xfrm>
              <a:off x="6444634" y="4988611"/>
              <a:ext cx="1149698" cy="868103"/>
            </a:xfrm>
            <a:prstGeom prst="rect">
              <a:avLst/>
            </a:prstGeom>
            <a:noFill/>
          </p:spPr>
          <p:txBody>
            <a:bodyPr wrap="square" rtlCol="0">
              <a:spAutoFit/>
            </a:bodyPr>
            <a:lstStyle/>
            <a:p>
              <a:r>
                <a:rPr lang="en-IN" sz="1400" b="1" dirty="0" smtClean="0">
                  <a:solidFill>
                    <a:schemeClr val="bg1"/>
                  </a:solidFill>
                  <a:cs typeface="Calibri" pitchFamily="34" charset="0"/>
                </a:rPr>
                <a:t>Availability of material online</a:t>
              </a:r>
              <a:endParaRPr lang="en-US" sz="1400" b="1" dirty="0">
                <a:solidFill>
                  <a:schemeClr val="bg1"/>
                </a:solidFill>
                <a:cs typeface="Calibri" pitchFamily="34" charset="0"/>
              </a:endParaRPr>
            </a:p>
          </p:txBody>
        </p:sp>
        <p:sp>
          <p:nvSpPr>
            <p:cNvPr id="71" name="TextBox 70"/>
            <p:cNvSpPr txBox="1"/>
            <p:nvPr/>
          </p:nvSpPr>
          <p:spPr>
            <a:xfrm>
              <a:off x="4423783" y="4871633"/>
              <a:ext cx="1591432" cy="868103"/>
            </a:xfrm>
            <a:prstGeom prst="rect">
              <a:avLst/>
            </a:prstGeom>
            <a:noFill/>
          </p:spPr>
          <p:txBody>
            <a:bodyPr wrap="square" rtlCol="0">
              <a:spAutoFit/>
            </a:bodyPr>
            <a:lstStyle/>
            <a:p>
              <a:r>
                <a:rPr lang="en-IN" sz="1400" b="1" dirty="0" smtClean="0">
                  <a:solidFill>
                    <a:schemeClr val="bg1"/>
                  </a:solidFill>
                  <a:cs typeface="Calibri" pitchFamily="34" charset="0"/>
                </a:rPr>
                <a:t>Personal consultations and mentoring</a:t>
              </a:r>
              <a:endParaRPr lang="en-US" sz="1400" b="1" dirty="0">
                <a:solidFill>
                  <a:schemeClr val="bg1"/>
                </a:solidFill>
                <a:cs typeface="Calibri" pitchFamily="34" charset="0"/>
              </a:endParaRPr>
            </a:p>
          </p:txBody>
        </p:sp>
        <p:sp>
          <p:nvSpPr>
            <p:cNvPr id="72" name="TextBox 71"/>
            <p:cNvSpPr txBox="1"/>
            <p:nvPr/>
          </p:nvSpPr>
          <p:spPr>
            <a:xfrm>
              <a:off x="3733601" y="3393184"/>
              <a:ext cx="1014109" cy="614906"/>
            </a:xfrm>
            <a:prstGeom prst="rect">
              <a:avLst/>
            </a:prstGeom>
            <a:noFill/>
          </p:spPr>
          <p:txBody>
            <a:bodyPr wrap="square" rtlCol="0">
              <a:spAutoFit/>
            </a:bodyPr>
            <a:lstStyle/>
            <a:p>
              <a:r>
                <a:rPr lang="en-IN" sz="1400" b="1" dirty="0" smtClean="0">
                  <a:solidFill>
                    <a:schemeClr val="bg1"/>
                  </a:solidFill>
                  <a:cs typeface="Calibri" pitchFamily="34" charset="0"/>
                </a:rPr>
                <a:t>Case studies</a:t>
              </a:r>
              <a:endParaRPr lang="en-US" sz="1400" b="1" dirty="0">
                <a:solidFill>
                  <a:schemeClr val="bg1"/>
                </a:solidFill>
                <a:cs typeface="Calibri" pitchFamily="34" charset="0"/>
              </a:endParaRPr>
            </a:p>
          </p:txBody>
        </p:sp>
        <p:sp>
          <p:nvSpPr>
            <p:cNvPr id="73" name="Rounded Rectangle 72"/>
            <p:cNvSpPr/>
            <p:nvPr/>
          </p:nvSpPr>
          <p:spPr>
            <a:xfrm>
              <a:off x="5347232" y="3122369"/>
              <a:ext cx="1468848" cy="1422058"/>
            </a:xfrm>
            <a:prstGeom prst="roundRect">
              <a:avLst>
                <a:gd name="adj" fmla="val 49783"/>
              </a:avLst>
            </a:prstGeom>
            <a:gradFill flip="none" rotWithShape="1">
              <a:gsLst>
                <a:gs pos="100000">
                  <a:schemeClr val="tx1">
                    <a:lumMod val="50000"/>
                    <a:lumOff val="50000"/>
                    <a:tint val="66000"/>
                    <a:satMod val="160000"/>
                  </a:schemeClr>
                </a:gs>
                <a:gs pos="50000">
                  <a:schemeClr val="tx1">
                    <a:lumMod val="50000"/>
                    <a:lumOff val="50000"/>
                    <a:tint val="44500"/>
                    <a:satMod val="160000"/>
                    <a:alpha val="46000"/>
                  </a:schemeClr>
                </a:gs>
                <a:gs pos="0">
                  <a:schemeClr val="tx1">
                    <a:lumMod val="50000"/>
                    <a:lumOff val="50000"/>
                    <a:tint val="23500"/>
                    <a:satMod val="160000"/>
                    <a:alpha val="15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a:p>
          </p:txBody>
        </p:sp>
        <p:sp>
          <p:nvSpPr>
            <p:cNvPr id="74" name="TextBox 73"/>
            <p:cNvSpPr txBox="1"/>
            <p:nvPr/>
          </p:nvSpPr>
          <p:spPr>
            <a:xfrm>
              <a:off x="5403302" y="3451052"/>
              <a:ext cx="1387672" cy="831932"/>
            </a:xfrm>
            <a:prstGeom prst="rect">
              <a:avLst/>
            </a:prstGeom>
            <a:noFill/>
            <a:scene3d>
              <a:camera prst="orthographicFront"/>
              <a:lightRig rig="threePt" dir="t"/>
            </a:scene3d>
            <a:sp3d>
              <a:bevelT w="127000" h="25400" prst="cross"/>
            </a:sp3d>
          </p:spPr>
          <p:txBody>
            <a:bodyPr wrap="square" rtlCol="0">
              <a:spAutoFit/>
            </a:bodyPr>
            <a:lstStyle/>
            <a:p>
              <a:pPr algn="ctr"/>
              <a:r>
                <a:rPr lang="en-US" sz="2000" b="1" dirty="0" smtClean="0">
                  <a:cs typeface="Arial" pitchFamily="34" charset="0"/>
                </a:rPr>
                <a:t>Capacity building</a:t>
              </a:r>
              <a:endParaRPr lang="en-US" sz="2000" b="1" dirty="0">
                <a:cs typeface="Arial" pitchFamily="34" charset="0"/>
              </a:endParaRPr>
            </a:p>
          </p:txBody>
        </p:sp>
      </p:grpSp>
      <p:sp>
        <p:nvSpPr>
          <p:cNvPr id="75" name="Content Placeholder 1"/>
          <p:cNvSpPr>
            <a:spLocks noGrp="1"/>
          </p:cNvSpPr>
          <p:nvPr>
            <p:ph idx="1"/>
          </p:nvPr>
        </p:nvSpPr>
        <p:spPr>
          <a:xfrm>
            <a:off x="5029200" y="1276350"/>
            <a:ext cx="3657600" cy="2789257"/>
          </a:xfrm>
        </p:spPr>
        <p:txBody>
          <a:bodyPr/>
          <a:lstStyle/>
          <a:p>
            <a:pPr marL="0" indent="0">
              <a:buNone/>
            </a:pPr>
            <a:r>
              <a:rPr lang="en-GB" sz="1800" dirty="0"/>
              <a:t>Capacity building is the process by which individuals and organizations obtain, improve, and retain the skills, knowledge, tools, equipment, and other resources needed to do their jobs competently. It allows individuals and organizations to perform at a greater capacity</a:t>
            </a:r>
            <a:r>
              <a:rPr lang="en-GB" sz="1800" dirty="0" smtClean="0"/>
              <a:t>.</a:t>
            </a:r>
          </a:p>
          <a:p>
            <a:pPr marL="0" indent="0">
              <a:buNone/>
            </a:pPr>
            <a:r>
              <a:rPr lang="en-GB" sz="1200" i="1" dirty="0" smtClean="0"/>
              <a:t/>
            </a:r>
            <a:br>
              <a:rPr lang="en-GB" sz="1200" i="1" dirty="0" smtClean="0"/>
            </a:br>
            <a:r>
              <a:rPr lang="en-GB" sz="1200" i="1" dirty="0" smtClean="0"/>
              <a:t>Potter C, </a:t>
            </a:r>
            <a:r>
              <a:rPr lang="en-GB" sz="1200" i="1" dirty="0" err="1" smtClean="0"/>
              <a:t>Brough</a:t>
            </a:r>
            <a:r>
              <a:rPr lang="en-GB" sz="1200" i="1" dirty="0" smtClean="0"/>
              <a:t> R.</a:t>
            </a:r>
            <a:r>
              <a:rPr lang="en-GB" sz="1200" i="1" dirty="0"/>
              <a:t> Health Policy </a:t>
            </a:r>
            <a:r>
              <a:rPr lang="en-GB" sz="1200" i="1" dirty="0" smtClean="0"/>
              <a:t>and Planning. 2004. </a:t>
            </a:r>
            <a:r>
              <a:rPr lang="en-GB" sz="1200" i="1" dirty="0" smtClean="0">
                <a:hlinkClick r:id="rId2" tooltip="Digital object identifier"/>
              </a:rPr>
              <a:t>doi</a:t>
            </a:r>
            <a:r>
              <a:rPr lang="en-GB" sz="1200" i="1" dirty="0" smtClean="0"/>
              <a:t>:</a:t>
            </a:r>
            <a:r>
              <a:rPr lang="en-GB" sz="1200" i="1" dirty="0" smtClean="0">
                <a:hlinkClick r:id="rId3"/>
              </a:rPr>
              <a:t>10.1093/</a:t>
            </a:r>
            <a:r>
              <a:rPr lang="en-GB" sz="1200" i="1" dirty="0" err="1" smtClean="0">
                <a:hlinkClick r:id="rId3"/>
              </a:rPr>
              <a:t>heapol</a:t>
            </a:r>
            <a:r>
              <a:rPr lang="en-GB" sz="1200" i="1" dirty="0" smtClean="0">
                <a:hlinkClick r:id="rId3"/>
              </a:rPr>
              <a:t>/czh038</a:t>
            </a:r>
            <a:endParaRPr lang="en-GB" sz="1200" dirty="0"/>
          </a:p>
        </p:txBody>
      </p:sp>
    </p:spTree>
    <p:extLst>
      <p:ext uri="{BB962C8B-B14F-4D97-AF65-F5344CB8AC3E}">
        <p14:creationId xmlns:p14="http://schemas.microsoft.com/office/powerpoint/2010/main" val="3552508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76350"/>
            <a:ext cx="4953000" cy="2789257"/>
          </a:xfrm>
        </p:spPr>
        <p:txBody>
          <a:bodyPr/>
          <a:lstStyle/>
          <a:p>
            <a:r>
              <a:rPr lang="en-GB" sz="2000" dirty="0" smtClean="0"/>
              <a:t>EHES has online training materials, training seminars, provides personal consultations and mentoring </a:t>
            </a:r>
          </a:p>
          <a:p>
            <a:r>
              <a:rPr lang="en-GB" sz="2000" dirty="0" err="1" smtClean="0"/>
              <a:t>EuroPeristat</a:t>
            </a:r>
            <a:r>
              <a:rPr lang="en-GB" sz="2000" dirty="0" smtClean="0"/>
              <a:t> organizes thematic workshops on different aspects related to collection of data</a:t>
            </a:r>
          </a:p>
          <a:p>
            <a:r>
              <a:rPr lang="en-GB" sz="2000" dirty="0" smtClean="0"/>
              <a:t>EuroSafe provides assistance to countries providing data to IDB, and organizes training events</a:t>
            </a:r>
          </a:p>
          <a:p>
            <a:endParaRPr lang="en-GB" sz="2000" dirty="0"/>
          </a:p>
        </p:txBody>
      </p:sp>
      <p:sp>
        <p:nvSpPr>
          <p:cNvPr id="5" name="Title 1"/>
          <p:cNvSpPr txBox="1">
            <a:spLocks/>
          </p:cNvSpPr>
          <p:nvPr/>
        </p:nvSpPr>
        <p:spPr>
          <a:xfrm>
            <a:off x="457200" y="205979"/>
            <a:ext cx="8229600" cy="779345"/>
          </a:xfrm>
          <a:prstGeom prst="rect">
            <a:avLst/>
          </a:prstGeom>
        </p:spPr>
        <p:txBody>
          <a:bodyPr/>
          <a:lst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a:lstStyle>
          <a:p>
            <a:pPr algn="r"/>
            <a:endParaRPr lang="en-GB" sz="2600" dirty="0" smtClean="0">
              <a:solidFill>
                <a:srgbClr val="005CA9"/>
              </a:solidFill>
            </a:endParaRPr>
          </a:p>
          <a:p>
            <a:pPr algn="r"/>
            <a:r>
              <a:rPr lang="en-GB" sz="2600" dirty="0" smtClean="0">
                <a:solidFill>
                  <a:srgbClr val="005CA9"/>
                </a:solidFill>
              </a:rPr>
              <a:t>Capacity building on health information</a:t>
            </a:r>
            <a:endParaRPr lang="en-GB" sz="2600" dirty="0">
              <a:solidFill>
                <a:srgbClr val="005CA9"/>
              </a:solidFill>
            </a:endParaRPr>
          </a:p>
        </p:txBody>
      </p:sp>
      <p:grpSp>
        <p:nvGrpSpPr>
          <p:cNvPr id="6" name="Group 5"/>
          <p:cNvGrpSpPr/>
          <p:nvPr/>
        </p:nvGrpSpPr>
        <p:grpSpPr>
          <a:xfrm>
            <a:off x="5629115" y="1303823"/>
            <a:ext cx="2981485" cy="2954824"/>
            <a:chOff x="3581400" y="1295401"/>
            <a:chExt cx="4969269" cy="4982704"/>
          </a:xfrm>
        </p:grpSpPr>
        <p:grpSp>
          <p:nvGrpSpPr>
            <p:cNvPr id="7" name="Group 6"/>
            <p:cNvGrpSpPr/>
            <p:nvPr/>
          </p:nvGrpSpPr>
          <p:grpSpPr>
            <a:xfrm>
              <a:off x="3945264" y="1308835"/>
              <a:ext cx="2083524" cy="1799442"/>
              <a:chOff x="2021296" y="608417"/>
              <a:chExt cx="2505907" cy="2164234"/>
            </a:xfrm>
            <a:solidFill>
              <a:schemeClr val="accent1"/>
            </a:solidFill>
          </p:grpSpPr>
          <p:sp>
            <p:nvSpPr>
              <p:cNvPr id="40" name="Oval 17"/>
              <p:cNvSpPr/>
              <p:nvPr/>
            </p:nvSpPr>
            <p:spPr>
              <a:xfrm>
                <a:off x="2021296" y="608417"/>
                <a:ext cx="2505907" cy="2164234"/>
              </a:xfrm>
              <a:custGeom>
                <a:avLst/>
                <a:gdLst/>
                <a:ahLst/>
                <a:cxnLst/>
                <a:rect l="l" t="t" r="r" b="b"/>
                <a:pathLst>
                  <a:path w="2505907" h="2164234">
                    <a:moveTo>
                      <a:pt x="2501728" y="0"/>
                    </a:moveTo>
                    <a:lnTo>
                      <a:pt x="2505907" y="212"/>
                    </a:lnTo>
                    <a:lnTo>
                      <a:pt x="2505907" y="1459214"/>
                    </a:lnTo>
                    <a:cubicBezTo>
                      <a:pt x="1978887" y="1477002"/>
                      <a:pt x="1519120" y="1753805"/>
                      <a:pt x="1254596" y="2164234"/>
                    </a:cubicBezTo>
                    <a:lnTo>
                      <a:pt x="856130" y="1936482"/>
                    </a:lnTo>
                    <a:lnTo>
                      <a:pt x="499541" y="1732665"/>
                    </a:lnTo>
                    <a:lnTo>
                      <a:pt x="0" y="1447142"/>
                    </a:lnTo>
                    <a:cubicBezTo>
                      <a:pt x="497351" y="581525"/>
                      <a:pt x="1431629" y="0"/>
                      <a:pt x="25017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17"/>
              <p:cNvSpPr/>
              <p:nvPr/>
            </p:nvSpPr>
            <p:spPr>
              <a:xfrm>
                <a:off x="2156518" y="724467"/>
                <a:ext cx="2283731" cy="1991773"/>
              </a:xfrm>
              <a:custGeom>
                <a:avLst/>
                <a:gdLst>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2010588"/>
                  <a:gd name="connsiteX1" fmla="*/ 2330413 w 2330413"/>
                  <a:gd name="connsiteY1" fmla="*/ 1345628 h 2010588"/>
                  <a:gd name="connsiteX2" fmla="*/ 1152414 w 2330413"/>
                  <a:gd name="connsiteY2" fmla="*/ 2010588 h 2010588"/>
                  <a:gd name="connsiteX3" fmla="*/ 0 w 2330413"/>
                  <a:gd name="connsiteY3" fmla="*/ 1345241 h 2010588"/>
                  <a:gd name="connsiteX4" fmla="*/ 2330413 w 2330413"/>
                  <a:gd name="connsiteY4" fmla="*/ 0 h 2010588"/>
                  <a:gd name="connsiteX0" fmla="*/ 2330413 w 2330413"/>
                  <a:gd name="connsiteY0" fmla="*/ 0 h 1982013"/>
                  <a:gd name="connsiteX1" fmla="*/ 2330413 w 2330413"/>
                  <a:gd name="connsiteY1" fmla="*/ 1345628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30413 w 2330413"/>
                  <a:gd name="connsiteY0" fmla="*/ 0 h 1982013"/>
                  <a:gd name="connsiteX1" fmla="*/ 2311363 w 2330413"/>
                  <a:gd name="connsiteY1" fmla="*/ 1340866 h 1982013"/>
                  <a:gd name="connsiteX2" fmla="*/ 1166701 w 2330413"/>
                  <a:gd name="connsiteY2" fmla="*/ 1982013 h 1982013"/>
                  <a:gd name="connsiteX3" fmla="*/ 0 w 2330413"/>
                  <a:gd name="connsiteY3" fmla="*/ 1345241 h 1982013"/>
                  <a:gd name="connsiteX4" fmla="*/ 2330413 w 2330413"/>
                  <a:gd name="connsiteY4" fmla="*/ 0 h 1982013"/>
                  <a:gd name="connsiteX0" fmla="*/ 2301838 w 2311363"/>
                  <a:gd name="connsiteY0" fmla="*/ 0 h 1982013"/>
                  <a:gd name="connsiteX1" fmla="*/ 2311363 w 2311363"/>
                  <a:gd name="connsiteY1" fmla="*/ 1340866 h 1982013"/>
                  <a:gd name="connsiteX2" fmla="*/ 1166701 w 2311363"/>
                  <a:gd name="connsiteY2" fmla="*/ 1982013 h 1982013"/>
                  <a:gd name="connsiteX3" fmla="*/ 0 w 2311363"/>
                  <a:gd name="connsiteY3" fmla="*/ 1345241 h 1982013"/>
                  <a:gd name="connsiteX4" fmla="*/ 2301838 w 2311363"/>
                  <a:gd name="connsiteY4" fmla="*/ 0 h 1982013"/>
                  <a:gd name="connsiteX0" fmla="*/ 2292313 w 2301838"/>
                  <a:gd name="connsiteY0" fmla="*/ 0 h 1982013"/>
                  <a:gd name="connsiteX1" fmla="*/ 2301838 w 2301838"/>
                  <a:gd name="connsiteY1" fmla="*/ 1340866 h 1982013"/>
                  <a:gd name="connsiteX2" fmla="*/ 1157176 w 2301838"/>
                  <a:gd name="connsiteY2" fmla="*/ 1982013 h 1982013"/>
                  <a:gd name="connsiteX3" fmla="*/ 0 w 2301838"/>
                  <a:gd name="connsiteY3" fmla="*/ 1321428 h 1982013"/>
                  <a:gd name="connsiteX4" fmla="*/ 2292313 w 2301838"/>
                  <a:gd name="connsiteY4" fmla="*/ 0 h 1982013"/>
                  <a:gd name="connsiteX0" fmla="*/ 2282788 w 2292313"/>
                  <a:gd name="connsiteY0" fmla="*/ 0 h 1982013"/>
                  <a:gd name="connsiteX1" fmla="*/ 2292313 w 2292313"/>
                  <a:gd name="connsiteY1" fmla="*/ 1340866 h 1982013"/>
                  <a:gd name="connsiteX2" fmla="*/ 1147651 w 2292313"/>
                  <a:gd name="connsiteY2" fmla="*/ 1982013 h 1982013"/>
                  <a:gd name="connsiteX3" fmla="*/ 0 w 2292313"/>
                  <a:gd name="connsiteY3" fmla="*/ 1321428 h 1982013"/>
                  <a:gd name="connsiteX4" fmla="*/ 2282788 w 2292313"/>
                  <a:gd name="connsiteY4" fmla="*/ 0 h 1982013"/>
                  <a:gd name="connsiteX0" fmla="*/ 2297076 w 2306601"/>
                  <a:gd name="connsiteY0" fmla="*/ 0 h 1982013"/>
                  <a:gd name="connsiteX1" fmla="*/ 2306601 w 2306601"/>
                  <a:gd name="connsiteY1" fmla="*/ 1340866 h 1982013"/>
                  <a:gd name="connsiteX2" fmla="*/ 1161939 w 2306601"/>
                  <a:gd name="connsiteY2" fmla="*/ 1982013 h 1982013"/>
                  <a:gd name="connsiteX3" fmla="*/ 0 w 2306601"/>
                  <a:gd name="connsiteY3" fmla="*/ 1307141 h 1982013"/>
                  <a:gd name="connsiteX4" fmla="*/ 2297076 w 2306601"/>
                  <a:gd name="connsiteY4" fmla="*/ 0 h 1982013"/>
                  <a:gd name="connsiteX0" fmla="*/ 2282788 w 2292313"/>
                  <a:gd name="connsiteY0" fmla="*/ 0 h 1982013"/>
                  <a:gd name="connsiteX1" fmla="*/ 2292313 w 2292313"/>
                  <a:gd name="connsiteY1" fmla="*/ 1340866 h 1982013"/>
                  <a:gd name="connsiteX2" fmla="*/ 1147651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40866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82013"/>
                  <a:gd name="connsiteX1" fmla="*/ 2292313 w 2292313"/>
                  <a:gd name="connsiteY1" fmla="*/ 1355153 h 1982013"/>
                  <a:gd name="connsiteX2" fmla="*/ 1157176 w 2292313"/>
                  <a:gd name="connsiteY2" fmla="*/ 1982013 h 1982013"/>
                  <a:gd name="connsiteX3" fmla="*/ 0 w 2292313"/>
                  <a:gd name="connsiteY3" fmla="*/ 1311903 h 1982013"/>
                  <a:gd name="connsiteX4" fmla="*/ 2282788 w 2292313"/>
                  <a:gd name="connsiteY4" fmla="*/ 0 h 1982013"/>
                  <a:gd name="connsiteX0" fmla="*/ 2282788 w 2292313"/>
                  <a:gd name="connsiteY0" fmla="*/ 0 h 1996300"/>
                  <a:gd name="connsiteX1" fmla="*/ 2292313 w 2292313"/>
                  <a:gd name="connsiteY1" fmla="*/ 1355153 h 1996300"/>
                  <a:gd name="connsiteX2" fmla="*/ 1147651 w 2292313"/>
                  <a:gd name="connsiteY2" fmla="*/ 1996300 h 1996300"/>
                  <a:gd name="connsiteX3" fmla="*/ 0 w 2292313"/>
                  <a:gd name="connsiteY3" fmla="*/ 1311903 h 1996300"/>
                  <a:gd name="connsiteX4" fmla="*/ 2282788 w 2292313"/>
                  <a:gd name="connsiteY4" fmla="*/ 0 h 1996300"/>
                  <a:gd name="connsiteX0" fmla="*/ 2292313 w 2301838"/>
                  <a:gd name="connsiteY0" fmla="*/ 0 h 1996300"/>
                  <a:gd name="connsiteX1" fmla="*/ 2301838 w 2301838"/>
                  <a:gd name="connsiteY1" fmla="*/ 1355153 h 1996300"/>
                  <a:gd name="connsiteX2" fmla="*/ 1157176 w 2301838"/>
                  <a:gd name="connsiteY2" fmla="*/ 1996300 h 1996300"/>
                  <a:gd name="connsiteX3" fmla="*/ 0 w 2301838"/>
                  <a:gd name="connsiteY3" fmla="*/ 1326191 h 1996300"/>
                  <a:gd name="connsiteX4" fmla="*/ 2292313 w 2301838"/>
                  <a:gd name="connsiteY4" fmla="*/ 0 h 1996300"/>
                  <a:gd name="connsiteX0" fmla="*/ 2292313 w 2292758"/>
                  <a:gd name="connsiteY0" fmla="*/ 0 h 1996300"/>
                  <a:gd name="connsiteX1" fmla="*/ 2283731 w 2292758"/>
                  <a:gd name="connsiteY1" fmla="*/ 1355153 h 1996300"/>
                  <a:gd name="connsiteX2" fmla="*/ 1157176 w 2292758"/>
                  <a:gd name="connsiteY2" fmla="*/ 1996300 h 1996300"/>
                  <a:gd name="connsiteX3" fmla="*/ 0 w 2292758"/>
                  <a:gd name="connsiteY3" fmla="*/ 1326191 h 1996300"/>
                  <a:gd name="connsiteX4" fmla="*/ 2292313 w 2292758"/>
                  <a:gd name="connsiteY4" fmla="*/ 0 h 1996300"/>
                  <a:gd name="connsiteX0" fmla="*/ 2269680 w 2283731"/>
                  <a:gd name="connsiteY0" fmla="*/ 0 h 1996300"/>
                  <a:gd name="connsiteX1" fmla="*/ 2283731 w 2283731"/>
                  <a:gd name="connsiteY1" fmla="*/ 1355153 h 1996300"/>
                  <a:gd name="connsiteX2" fmla="*/ 1157176 w 2283731"/>
                  <a:gd name="connsiteY2" fmla="*/ 1996300 h 1996300"/>
                  <a:gd name="connsiteX3" fmla="*/ 0 w 2283731"/>
                  <a:gd name="connsiteY3" fmla="*/ 1326191 h 1996300"/>
                  <a:gd name="connsiteX4" fmla="*/ 2269680 w 2283731"/>
                  <a:gd name="connsiteY4" fmla="*/ 0 h 1996300"/>
                  <a:gd name="connsiteX0" fmla="*/ 2278733 w 2283731"/>
                  <a:gd name="connsiteY0" fmla="*/ 0 h 1996300"/>
                  <a:gd name="connsiteX1" fmla="*/ 2283731 w 2283731"/>
                  <a:gd name="connsiteY1" fmla="*/ 1355153 h 1996300"/>
                  <a:gd name="connsiteX2" fmla="*/ 1157176 w 2283731"/>
                  <a:gd name="connsiteY2" fmla="*/ 1996300 h 1996300"/>
                  <a:gd name="connsiteX3" fmla="*/ 0 w 2283731"/>
                  <a:gd name="connsiteY3" fmla="*/ 1326191 h 1996300"/>
                  <a:gd name="connsiteX4" fmla="*/ 2278733 w 2283731"/>
                  <a:gd name="connsiteY4" fmla="*/ 0 h 1996300"/>
                  <a:gd name="connsiteX0" fmla="*/ 2278733 w 2283731"/>
                  <a:gd name="connsiteY0" fmla="*/ 0 h 1978193"/>
                  <a:gd name="connsiteX1" fmla="*/ 2283731 w 2283731"/>
                  <a:gd name="connsiteY1" fmla="*/ 1355153 h 1978193"/>
                  <a:gd name="connsiteX2" fmla="*/ 1179810 w 2283731"/>
                  <a:gd name="connsiteY2" fmla="*/ 1978193 h 1978193"/>
                  <a:gd name="connsiteX3" fmla="*/ 0 w 2283731"/>
                  <a:gd name="connsiteY3" fmla="*/ 1326191 h 1978193"/>
                  <a:gd name="connsiteX4" fmla="*/ 2278733 w 2283731"/>
                  <a:gd name="connsiteY4" fmla="*/ 0 h 1978193"/>
                  <a:gd name="connsiteX0" fmla="*/ 2278733 w 2283731"/>
                  <a:gd name="connsiteY0" fmla="*/ 0 h 1991773"/>
                  <a:gd name="connsiteX1" fmla="*/ 2283731 w 2283731"/>
                  <a:gd name="connsiteY1" fmla="*/ 1355153 h 1991773"/>
                  <a:gd name="connsiteX2" fmla="*/ 1179810 w 2283731"/>
                  <a:gd name="connsiteY2" fmla="*/ 1991773 h 1991773"/>
                  <a:gd name="connsiteX3" fmla="*/ 0 w 2283731"/>
                  <a:gd name="connsiteY3" fmla="*/ 1326191 h 1991773"/>
                  <a:gd name="connsiteX4" fmla="*/ 2278733 w 2283731"/>
                  <a:gd name="connsiteY4" fmla="*/ 0 h 1991773"/>
                  <a:gd name="connsiteX0" fmla="*/ 2278733 w 2283731"/>
                  <a:gd name="connsiteY0" fmla="*/ 0 h 1991773"/>
                  <a:gd name="connsiteX1" fmla="*/ 2283731 w 2283731"/>
                  <a:gd name="connsiteY1" fmla="*/ 1355153 h 1991773"/>
                  <a:gd name="connsiteX2" fmla="*/ 1179810 w 2283731"/>
                  <a:gd name="connsiteY2" fmla="*/ 1991773 h 1991773"/>
                  <a:gd name="connsiteX3" fmla="*/ 0 w 2283731"/>
                  <a:gd name="connsiteY3" fmla="*/ 1312610 h 1991773"/>
                  <a:gd name="connsiteX4" fmla="*/ 2278733 w 2283731"/>
                  <a:gd name="connsiteY4" fmla="*/ 0 h 1991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731" h="1991773">
                    <a:moveTo>
                      <a:pt x="2278733" y="0"/>
                    </a:moveTo>
                    <a:cubicBezTo>
                      <a:pt x="2281908" y="451718"/>
                      <a:pt x="2280556" y="903435"/>
                      <a:pt x="2283731" y="1355153"/>
                    </a:cubicBezTo>
                    <a:cubicBezTo>
                      <a:pt x="1735489" y="1416469"/>
                      <a:pt x="1337527" y="1759006"/>
                      <a:pt x="1179810" y="1991773"/>
                    </a:cubicBezTo>
                    <a:lnTo>
                      <a:pt x="0" y="1312610"/>
                    </a:lnTo>
                    <a:cubicBezTo>
                      <a:pt x="475368" y="517019"/>
                      <a:pt x="1288136" y="14810"/>
                      <a:pt x="227873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1"/>
            <p:cNvGrpSpPr/>
            <p:nvPr/>
          </p:nvGrpSpPr>
          <p:grpSpPr>
            <a:xfrm>
              <a:off x="6121296" y="1295401"/>
              <a:ext cx="2075206" cy="1795203"/>
              <a:chOff x="4638465" y="592259"/>
              <a:chExt cx="2495902" cy="2159136"/>
            </a:xfrm>
          </p:grpSpPr>
          <p:sp>
            <p:nvSpPr>
              <p:cNvPr id="38" name="Oval 2"/>
              <p:cNvSpPr/>
              <p:nvPr/>
            </p:nvSpPr>
            <p:spPr>
              <a:xfrm>
                <a:off x="4638465" y="592259"/>
                <a:ext cx="2495902" cy="2159136"/>
              </a:xfrm>
              <a:custGeom>
                <a:avLst/>
                <a:gdLst/>
                <a:ahLst/>
                <a:cxnLst/>
                <a:rect l="l" t="t" r="r" b="b"/>
                <a:pathLst>
                  <a:path w="2495902" h="2159136">
                    <a:moveTo>
                      <a:pt x="2107" y="0"/>
                    </a:moveTo>
                    <a:cubicBezTo>
                      <a:pt x="1067639" y="1071"/>
                      <a:pt x="1998134" y="578783"/>
                      <a:pt x="2495902" y="1439337"/>
                    </a:cubicBezTo>
                    <a:lnTo>
                      <a:pt x="1246952" y="2159136"/>
                    </a:lnTo>
                    <a:cubicBezTo>
                      <a:pt x="978355" y="1758323"/>
                      <a:pt x="521683" y="1489789"/>
                      <a:pt x="0" y="1474936"/>
                    </a:cubicBezTo>
                    <a:cubicBezTo>
                      <a:pt x="289" y="1324012"/>
                      <a:pt x="543" y="1173076"/>
                      <a:pt x="756" y="1022276"/>
                    </a:cubicBezTo>
                    <a:cubicBezTo>
                      <a:pt x="1015" y="852989"/>
                      <a:pt x="1099" y="762801"/>
                      <a:pt x="1325" y="592421"/>
                    </a:cubicBezTo>
                    <a:cubicBezTo>
                      <a:pt x="1944" y="394361"/>
                      <a:pt x="2107" y="196775"/>
                      <a:pt x="210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Oval 2"/>
              <p:cNvSpPr/>
              <p:nvPr/>
            </p:nvSpPr>
            <p:spPr>
              <a:xfrm>
                <a:off x="4715095" y="694402"/>
                <a:ext cx="2277246" cy="1989743"/>
              </a:xfrm>
              <a:custGeom>
                <a:avLst/>
                <a:gdLst>
                  <a:gd name="connsiteX0" fmla="*/ 0 w 2310583"/>
                  <a:gd name="connsiteY0" fmla="*/ 0 h 1975455"/>
                  <a:gd name="connsiteX1" fmla="*/ 2310583 w 2310583"/>
                  <a:gd name="connsiteY1" fmla="*/ 1334030 h 1975455"/>
                  <a:gd name="connsiteX2" fmla="*/ 1144072 w 2310583"/>
                  <a:gd name="connsiteY2" fmla="*/ 1975455 h 1975455"/>
                  <a:gd name="connsiteX3" fmla="*/ 0 w 2310583"/>
                  <a:gd name="connsiteY3" fmla="*/ 1361355 h 1975455"/>
                  <a:gd name="connsiteX4" fmla="*/ 0 w 2310583"/>
                  <a:gd name="connsiteY4" fmla="*/ 0 h 1975455"/>
                  <a:gd name="connsiteX0" fmla="*/ 0 w 2296296"/>
                  <a:gd name="connsiteY0" fmla="*/ 0 h 1975455"/>
                  <a:gd name="connsiteX1" fmla="*/ 2296296 w 2296296"/>
                  <a:gd name="connsiteY1" fmla="*/ 1314980 h 1975455"/>
                  <a:gd name="connsiteX2" fmla="*/ 1144072 w 2296296"/>
                  <a:gd name="connsiteY2" fmla="*/ 1975455 h 1975455"/>
                  <a:gd name="connsiteX3" fmla="*/ 0 w 2296296"/>
                  <a:gd name="connsiteY3" fmla="*/ 1361355 h 1975455"/>
                  <a:gd name="connsiteX4" fmla="*/ 0 w 2296296"/>
                  <a:gd name="connsiteY4" fmla="*/ 0 h 1975455"/>
                  <a:gd name="connsiteX0" fmla="*/ 0 w 2296296"/>
                  <a:gd name="connsiteY0" fmla="*/ 0 h 1975455"/>
                  <a:gd name="connsiteX1" fmla="*/ 2296296 w 2296296"/>
                  <a:gd name="connsiteY1" fmla="*/ 1314980 h 1975455"/>
                  <a:gd name="connsiteX2" fmla="*/ 1153597 w 2296296"/>
                  <a:gd name="connsiteY2" fmla="*/ 1975455 h 1975455"/>
                  <a:gd name="connsiteX3" fmla="*/ 0 w 2296296"/>
                  <a:gd name="connsiteY3" fmla="*/ 1361355 h 1975455"/>
                  <a:gd name="connsiteX4" fmla="*/ 0 w 2296296"/>
                  <a:gd name="connsiteY4" fmla="*/ 0 h 1975455"/>
                  <a:gd name="connsiteX0" fmla="*/ 0 w 2296296"/>
                  <a:gd name="connsiteY0" fmla="*/ 0 h 1975455"/>
                  <a:gd name="connsiteX1" fmla="*/ 2296296 w 2296296"/>
                  <a:gd name="connsiteY1" fmla="*/ 1314980 h 1975455"/>
                  <a:gd name="connsiteX2" fmla="*/ 1153597 w 2296296"/>
                  <a:gd name="connsiteY2" fmla="*/ 1975455 h 1975455"/>
                  <a:gd name="connsiteX3" fmla="*/ 19050 w 2296296"/>
                  <a:gd name="connsiteY3" fmla="*/ 1370880 h 1975455"/>
                  <a:gd name="connsiteX4" fmla="*/ 0 w 2296296"/>
                  <a:gd name="connsiteY4" fmla="*/ 0 h 1975455"/>
                  <a:gd name="connsiteX0" fmla="*/ 4762 w 2277246"/>
                  <a:gd name="connsiteY0" fmla="*/ 0 h 1980217"/>
                  <a:gd name="connsiteX1" fmla="*/ 2277246 w 2277246"/>
                  <a:gd name="connsiteY1" fmla="*/ 1319742 h 1980217"/>
                  <a:gd name="connsiteX2" fmla="*/ 1134547 w 2277246"/>
                  <a:gd name="connsiteY2" fmla="*/ 1980217 h 1980217"/>
                  <a:gd name="connsiteX3" fmla="*/ 0 w 2277246"/>
                  <a:gd name="connsiteY3" fmla="*/ 1375642 h 1980217"/>
                  <a:gd name="connsiteX4" fmla="*/ 4762 w 2277246"/>
                  <a:gd name="connsiteY4" fmla="*/ 0 h 1980217"/>
                  <a:gd name="connsiteX0" fmla="*/ 19050 w 2277246"/>
                  <a:gd name="connsiteY0" fmla="*/ 0 h 1984980"/>
                  <a:gd name="connsiteX1" fmla="*/ 2277246 w 2277246"/>
                  <a:gd name="connsiteY1" fmla="*/ 1324505 h 1984980"/>
                  <a:gd name="connsiteX2" fmla="*/ 1134547 w 2277246"/>
                  <a:gd name="connsiteY2" fmla="*/ 1984980 h 1984980"/>
                  <a:gd name="connsiteX3" fmla="*/ 0 w 2277246"/>
                  <a:gd name="connsiteY3" fmla="*/ 1380405 h 1984980"/>
                  <a:gd name="connsiteX4" fmla="*/ 19050 w 2277246"/>
                  <a:gd name="connsiteY4" fmla="*/ 0 h 1984980"/>
                  <a:gd name="connsiteX0" fmla="*/ 19050 w 2277246"/>
                  <a:gd name="connsiteY0" fmla="*/ 0 h 1984980"/>
                  <a:gd name="connsiteX1" fmla="*/ 2277246 w 2277246"/>
                  <a:gd name="connsiteY1" fmla="*/ 1324505 h 1984980"/>
                  <a:gd name="connsiteX2" fmla="*/ 1134547 w 2277246"/>
                  <a:gd name="connsiteY2" fmla="*/ 1984980 h 1984980"/>
                  <a:gd name="connsiteX3" fmla="*/ 0 w 2277246"/>
                  <a:gd name="connsiteY3" fmla="*/ 1370880 h 1984980"/>
                  <a:gd name="connsiteX4" fmla="*/ 19050 w 2277246"/>
                  <a:gd name="connsiteY4" fmla="*/ 0 h 1984980"/>
                  <a:gd name="connsiteX0" fmla="*/ 14288 w 2277246"/>
                  <a:gd name="connsiteY0" fmla="*/ 0 h 1989743"/>
                  <a:gd name="connsiteX1" fmla="*/ 2277246 w 2277246"/>
                  <a:gd name="connsiteY1" fmla="*/ 1329268 h 1989743"/>
                  <a:gd name="connsiteX2" fmla="*/ 1134547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 name="connsiteX0" fmla="*/ 14288 w 2277246"/>
                  <a:gd name="connsiteY0" fmla="*/ 0 h 1989743"/>
                  <a:gd name="connsiteX1" fmla="*/ 2277246 w 2277246"/>
                  <a:gd name="connsiteY1" fmla="*/ 1329268 h 1989743"/>
                  <a:gd name="connsiteX2" fmla="*/ 1120259 w 2277246"/>
                  <a:gd name="connsiteY2" fmla="*/ 1989743 h 1989743"/>
                  <a:gd name="connsiteX3" fmla="*/ 0 w 2277246"/>
                  <a:gd name="connsiteY3" fmla="*/ 1375643 h 1989743"/>
                  <a:gd name="connsiteX4" fmla="*/ 14288 w 2277246"/>
                  <a:gd name="connsiteY4" fmla="*/ 0 h 198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246" h="1989743">
                    <a:moveTo>
                      <a:pt x="14288" y="0"/>
                    </a:moveTo>
                    <a:cubicBezTo>
                      <a:pt x="994912" y="18966"/>
                      <a:pt x="1802859" y="543026"/>
                      <a:pt x="2277246" y="1329268"/>
                    </a:cubicBezTo>
                    <a:lnTo>
                      <a:pt x="1120259" y="1989743"/>
                    </a:lnTo>
                    <a:cubicBezTo>
                      <a:pt x="859344" y="1646389"/>
                      <a:pt x="478579" y="1420695"/>
                      <a:pt x="0" y="1375643"/>
                    </a:cubicBezTo>
                    <a:cubicBezTo>
                      <a:pt x="1587" y="917096"/>
                      <a:pt x="12701" y="458547"/>
                      <a:pt x="142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2"/>
            <p:cNvGrpSpPr/>
            <p:nvPr/>
          </p:nvGrpSpPr>
          <p:grpSpPr>
            <a:xfrm>
              <a:off x="7198448" y="2567432"/>
              <a:ext cx="1352221" cy="2412916"/>
              <a:chOff x="5933982" y="2122163"/>
              <a:chExt cx="1626350" cy="2902074"/>
            </a:xfrm>
          </p:grpSpPr>
          <p:sp>
            <p:nvSpPr>
              <p:cNvPr id="36" name="Oval 5"/>
              <p:cNvSpPr/>
              <p:nvPr/>
            </p:nvSpPr>
            <p:spPr>
              <a:xfrm>
                <a:off x="5933982" y="2122163"/>
                <a:ext cx="1626350" cy="2902074"/>
              </a:xfrm>
              <a:custGeom>
                <a:avLst/>
                <a:gdLst/>
                <a:ahLst/>
                <a:cxnLst/>
                <a:rect l="l" t="t" r="r" b="b"/>
                <a:pathLst>
                  <a:path w="1626350" h="2902074">
                    <a:moveTo>
                      <a:pt x="1227897" y="0"/>
                    </a:moveTo>
                    <a:cubicBezTo>
                      <a:pt x="1477313" y="424433"/>
                      <a:pt x="1626350" y="930541"/>
                      <a:pt x="1626350" y="1458261"/>
                    </a:cubicBezTo>
                    <a:cubicBezTo>
                      <a:pt x="1626350" y="1984715"/>
                      <a:pt x="1485604" y="2478295"/>
                      <a:pt x="1237349" y="2902074"/>
                    </a:cubicBezTo>
                    <a:lnTo>
                      <a:pt x="642002" y="2555751"/>
                    </a:lnTo>
                    <a:lnTo>
                      <a:pt x="250330" y="2327909"/>
                    </a:lnTo>
                    <a:lnTo>
                      <a:pt x="19640" y="2193713"/>
                    </a:lnTo>
                    <a:cubicBezTo>
                      <a:pt x="139604" y="1977605"/>
                      <a:pt x="207735" y="1729857"/>
                      <a:pt x="207735" y="1466507"/>
                    </a:cubicBezTo>
                    <a:cubicBezTo>
                      <a:pt x="207735" y="1189911"/>
                      <a:pt x="132577" y="930525"/>
                      <a:pt x="0" y="707607"/>
                    </a:cubicBezTo>
                    <a:lnTo>
                      <a:pt x="372243" y="493093"/>
                    </a:lnTo>
                    <a:lnTo>
                      <a:pt x="759088" y="27016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Oval 5"/>
              <p:cNvSpPr/>
              <p:nvPr/>
            </p:nvSpPr>
            <p:spPr>
              <a:xfrm>
                <a:off x="5973377" y="2250298"/>
                <a:ext cx="1472458" cy="2635777"/>
              </a:xfrm>
              <a:custGeom>
                <a:avLst/>
                <a:gdLst>
                  <a:gd name="connsiteX0" fmla="*/ 1117743 w 1472454"/>
                  <a:gd name="connsiteY0" fmla="*/ 0 h 2683402"/>
                  <a:gd name="connsiteX1" fmla="*/ 1472454 w 1472454"/>
                  <a:gd name="connsiteY1" fmla="*/ 1349176 h 2683402"/>
                  <a:gd name="connsiteX2" fmla="*/ 1127300 w 1472454"/>
                  <a:gd name="connsiteY2" fmla="*/ 2683402 h 2683402"/>
                  <a:gd name="connsiteX3" fmla="*/ 4620 w 1472454"/>
                  <a:gd name="connsiteY3" fmla="*/ 2035222 h 2683402"/>
                  <a:gd name="connsiteX4" fmla="*/ 168341 w 1472454"/>
                  <a:gd name="connsiteY4" fmla="*/ 1357421 h 2683402"/>
                  <a:gd name="connsiteX5" fmla="*/ 0 w 1472454"/>
                  <a:gd name="connsiteY5" fmla="*/ 669881 h 2683402"/>
                  <a:gd name="connsiteX6" fmla="*/ 1117743 w 1472454"/>
                  <a:gd name="connsiteY6" fmla="*/ 0 h 2683402"/>
                  <a:gd name="connsiteX0" fmla="*/ 1141556 w 1472491"/>
                  <a:gd name="connsiteY0" fmla="*/ 0 h 2664352"/>
                  <a:gd name="connsiteX1" fmla="*/ 1472454 w 1472491"/>
                  <a:gd name="connsiteY1" fmla="*/ 1330126 h 2664352"/>
                  <a:gd name="connsiteX2" fmla="*/ 1127300 w 1472491"/>
                  <a:gd name="connsiteY2" fmla="*/ 2664352 h 2664352"/>
                  <a:gd name="connsiteX3" fmla="*/ 4620 w 1472491"/>
                  <a:gd name="connsiteY3" fmla="*/ 2016172 h 2664352"/>
                  <a:gd name="connsiteX4" fmla="*/ 168341 w 1472491"/>
                  <a:gd name="connsiteY4" fmla="*/ 1338371 h 2664352"/>
                  <a:gd name="connsiteX5" fmla="*/ 0 w 1472491"/>
                  <a:gd name="connsiteY5" fmla="*/ 650831 h 2664352"/>
                  <a:gd name="connsiteX6" fmla="*/ 1141556 w 1472491"/>
                  <a:gd name="connsiteY6" fmla="*/ 0 h 2664352"/>
                  <a:gd name="connsiteX0" fmla="*/ 1141556 w 1472491"/>
                  <a:gd name="connsiteY0" fmla="*/ 0 h 2664352"/>
                  <a:gd name="connsiteX1" fmla="*/ 1472454 w 1472491"/>
                  <a:gd name="connsiteY1" fmla="*/ 1330126 h 2664352"/>
                  <a:gd name="connsiteX2" fmla="*/ 1127300 w 1472491"/>
                  <a:gd name="connsiteY2" fmla="*/ 2664352 h 2664352"/>
                  <a:gd name="connsiteX3" fmla="*/ 18907 w 1472491"/>
                  <a:gd name="connsiteY3" fmla="*/ 1982835 h 2664352"/>
                  <a:gd name="connsiteX4" fmla="*/ 168341 w 1472491"/>
                  <a:gd name="connsiteY4" fmla="*/ 1338371 h 2664352"/>
                  <a:gd name="connsiteX5" fmla="*/ 0 w 1472491"/>
                  <a:gd name="connsiteY5" fmla="*/ 650831 h 2664352"/>
                  <a:gd name="connsiteX6" fmla="*/ 1141556 w 1472491"/>
                  <a:gd name="connsiteY6" fmla="*/ 0 h 2664352"/>
                  <a:gd name="connsiteX0" fmla="*/ 1141556 w 1472458"/>
                  <a:gd name="connsiteY0" fmla="*/ 0 h 2635777"/>
                  <a:gd name="connsiteX1" fmla="*/ 1472454 w 1472458"/>
                  <a:gd name="connsiteY1" fmla="*/ 1330126 h 2635777"/>
                  <a:gd name="connsiteX2" fmla="*/ 1146350 w 1472458"/>
                  <a:gd name="connsiteY2" fmla="*/ 2635777 h 2635777"/>
                  <a:gd name="connsiteX3" fmla="*/ 18907 w 1472458"/>
                  <a:gd name="connsiteY3" fmla="*/ 1982835 h 2635777"/>
                  <a:gd name="connsiteX4" fmla="*/ 168341 w 1472458"/>
                  <a:gd name="connsiteY4" fmla="*/ 1338371 h 2635777"/>
                  <a:gd name="connsiteX5" fmla="*/ 0 w 1472458"/>
                  <a:gd name="connsiteY5" fmla="*/ 650831 h 2635777"/>
                  <a:gd name="connsiteX6" fmla="*/ 1141556 w 1472458"/>
                  <a:gd name="connsiteY6" fmla="*/ 0 h 263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58" h="2635777">
                    <a:moveTo>
                      <a:pt x="1141556" y="0"/>
                    </a:moveTo>
                    <a:cubicBezTo>
                      <a:pt x="1364668" y="396325"/>
                      <a:pt x="1471655" y="890830"/>
                      <a:pt x="1472454" y="1330126"/>
                    </a:cubicBezTo>
                    <a:cubicBezTo>
                      <a:pt x="1473253" y="1769422"/>
                      <a:pt x="1367478" y="2241204"/>
                      <a:pt x="1146350" y="2635777"/>
                    </a:cubicBezTo>
                    <a:lnTo>
                      <a:pt x="18907" y="1982835"/>
                    </a:lnTo>
                    <a:cubicBezTo>
                      <a:pt x="124238" y="1779257"/>
                      <a:pt x="168341" y="1582168"/>
                      <a:pt x="168341" y="1338371"/>
                    </a:cubicBezTo>
                    <a:cubicBezTo>
                      <a:pt x="168341" y="1083189"/>
                      <a:pt x="113895" y="861705"/>
                      <a:pt x="0" y="650831"/>
                    </a:cubicBezTo>
                    <a:lnTo>
                      <a:pt x="1141556"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3"/>
            <p:cNvGrpSpPr/>
            <p:nvPr/>
          </p:nvGrpSpPr>
          <p:grpSpPr>
            <a:xfrm>
              <a:off x="6118163" y="4468368"/>
              <a:ext cx="2087029" cy="1809599"/>
              <a:chOff x="4634697" y="4408466"/>
              <a:chExt cx="2510123" cy="2176451"/>
            </a:xfrm>
          </p:grpSpPr>
          <p:sp>
            <p:nvSpPr>
              <p:cNvPr id="34" name="Oval 8"/>
              <p:cNvSpPr/>
              <p:nvPr/>
            </p:nvSpPr>
            <p:spPr>
              <a:xfrm>
                <a:off x="4634697" y="4408466"/>
                <a:ext cx="2510123" cy="2176451"/>
              </a:xfrm>
              <a:custGeom>
                <a:avLst/>
                <a:gdLst/>
                <a:ahLst/>
                <a:cxnLst/>
                <a:rect l="l" t="t" r="r" b="b"/>
                <a:pathLst>
                  <a:path w="2510123" h="2176451">
                    <a:moveTo>
                      <a:pt x="1261552" y="0"/>
                    </a:moveTo>
                    <a:lnTo>
                      <a:pt x="1509996" y="143960"/>
                    </a:lnTo>
                    <a:lnTo>
                      <a:pt x="1923464" y="383544"/>
                    </a:lnTo>
                    <a:lnTo>
                      <a:pt x="2510123" y="723481"/>
                    </a:lnTo>
                    <a:cubicBezTo>
                      <a:pt x="2012157" y="1583166"/>
                      <a:pt x="1070742" y="2175381"/>
                      <a:pt x="5876" y="2176451"/>
                    </a:cubicBezTo>
                    <a:lnTo>
                      <a:pt x="4300" y="1536109"/>
                    </a:lnTo>
                    <a:cubicBezTo>
                      <a:pt x="3718" y="1362261"/>
                      <a:pt x="3223" y="1294687"/>
                      <a:pt x="2383" y="1133366"/>
                    </a:cubicBezTo>
                    <a:lnTo>
                      <a:pt x="0" y="701867"/>
                    </a:lnTo>
                    <a:cubicBezTo>
                      <a:pt x="530664" y="687903"/>
                      <a:pt x="994451" y="411586"/>
                      <a:pt x="126155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8"/>
              <p:cNvSpPr/>
              <p:nvPr/>
            </p:nvSpPr>
            <p:spPr>
              <a:xfrm>
                <a:off x="4727861" y="4469347"/>
                <a:ext cx="2279945" cy="2008712"/>
              </a:xfrm>
              <a:custGeom>
                <a:avLst/>
                <a:gdLst>
                  <a:gd name="connsiteX0" fmla="*/ 1161282 w 2322807"/>
                  <a:gd name="connsiteY0" fmla="*/ 0 h 1999186"/>
                  <a:gd name="connsiteX1" fmla="*/ 2322807 w 2322807"/>
                  <a:gd name="connsiteY1" fmla="*/ 650822 h 1999186"/>
                  <a:gd name="connsiteX2" fmla="*/ 0 w 2322807"/>
                  <a:gd name="connsiteY2" fmla="*/ 1999186 h 1999186"/>
                  <a:gd name="connsiteX3" fmla="*/ 0 w 2322807"/>
                  <a:gd name="connsiteY3" fmla="*/ 638025 h 1999186"/>
                  <a:gd name="connsiteX4" fmla="*/ 1161282 w 2322807"/>
                  <a:gd name="connsiteY4" fmla="*/ 0 h 1999186"/>
                  <a:gd name="connsiteX0" fmla="*/ 1161282 w 2313282"/>
                  <a:gd name="connsiteY0" fmla="*/ 0 h 1999186"/>
                  <a:gd name="connsiteX1" fmla="*/ 2313282 w 2313282"/>
                  <a:gd name="connsiteY1" fmla="*/ 669872 h 1999186"/>
                  <a:gd name="connsiteX2" fmla="*/ 0 w 2313282"/>
                  <a:gd name="connsiteY2" fmla="*/ 1999186 h 1999186"/>
                  <a:gd name="connsiteX3" fmla="*/ 0 w 2313282"/>
                  <a:gd name="connsiteY3" fmla="*/ 638025 h 1999186"/>
                  <a:gd name="connsiteX4" fmla="*/ 1161282 w 2313282"/>
                  <a:gd name="connsiteY4" fmla="*/ 0 h 1999186"/>
                  <a:gd name="connsiteX0" fmla="*/ 1161282 w 2313282"/>
                  <a:gd name="connsiteY0" fmla="*/ 0 h 1999186"/>
                  <a:gd name="connsiteX1" fmla="*/ 2313282 w 2313282"/>
                  <a:gd name="connsiteY1" fmla="*/ 669872 h 1999186"/>
                  <a:gd name="connsiteX2" fmla="*/ 0 w 2313282"/>
                  <a:gd name="connsiteY2" fmla="*/ 1999186 h 1999186"/>
                  <a:gd name="connsiteX3" fmla="*/ 23812 w 2313282"/>
                  <a:gd name="connsiteY3" fmla="*/ 642787 h 1999186"/>
                  <a:gd name="connsiteX4" fmla="*/ 1161282 w 2313282"/>
                  <a:gd name="connsiteY4" fmla="*/ 0 h 1999186"/>
                  <a:gd name="connsiteX0" fmla="*/ 1137470 w 2289470"/>
                  <a:gd name="connsiteY0" fmla="*/ 0 h 2003949"/>
                  <a:gd name="connsiteX1" fmla="*/ 2289470 w 2289470"/>
                  <a:gd name="connsiteY1" fmla="*/ 669872 h 2003949"/>
                  <a:gd name="connsiteX2" fmla="*/ 0 w 2289470"/>
                  <a:gd name="connsiteY2" fmla="*/ 2003949 h 2003949"/>
                  <a:gd name="connsiteX3" fmla="*/ 0 w 2289470"/>
                  <a:gd name="connsiteY3" fmla="*/ 642787 h 2003949"/>
                  <a:gd name="connsiteX4" fmla="*/ 1137470 w 2289470"/>
                  <a:gd name="connsiteY4" fmla="*/ 0 h 2003949"/>
                  <a:gd name="connsiteX0" fmla="*/ 1137470 w 2289470"/>
                  <a:gd name="connsiteY0" fmla="*/ 0 h 2008712"/>
                  <a:gd name="connsiteX1" fmla="*/ 2289470 w 2289470"/>
                  <a:gd name="connsiteY1" fmla="*/ 669872 h 2008712"/>
                  <a:gd name="connsiteX2" fmla="*/ 9525 w 2289470"/>
                  <a:gd name="connsiteY2" fmla="*/ 2008712 h 2008712"/>
                  <a:gd name="connsiteX3" fmla="*/ 0 w 2289470"/>
                  <a:gd name="connsiteY3" fmla="*/ 642787 h 2008712"/>
                  <a:gd name="connsiteX4" fmla="*/ 1137470 w 2289470"/>
                  <a:gd name="connsiteY4" fmla="*/ 0 h 2008712"/>
                  <a:gd name="connsiteX0" fmla="*/ 1127945 w 2279945"/>
                  <a:gd name="connsiteY0" fmla="*/ 0 h 2008712"/>
                  <a:gd name="connsiteX1" fmla="*/ 2279945 w 2279945"/>
                  <a:gd name="connsiteY1" fmla="*/ 669872 h 2008712"/>
                  <a:gd name="connsiteX2" fmla="*/ 0 w 2279945"/>
                  <a:gd name="connsiteY2" fmla="*/ 2008712 h 2008712"/>
                  <a:gd name="connsiteX3" fmla="*/ 0 w 2279945"/>
                  <a:gd name="connsiteY3" fmla="*/ 638025 h 2008712"/>
                  <a:gd name="connsiteX4" fmla="*/ 1127945 w 2279945"/>
                  <a:gd name="connsiteY4" fmla="*/ 0 h 2008712"/>
                  <a:gd name="connsiteX0" fmla="*/ 1127945 w 2279945"/>
                  <a:gd name="connsiteY0" fmla="*/ 0 h 2008712"/>
                  <a:gd name="connsiteX1" fmla="*/ 2279945 w 2279945"/>
                  <a:gd name="connsiteY1" fmla="*/ 669872 h 2008712"/>
                  <a:gd name="connsiteX2" fmla="*/ 0 w 2279945"/>
                  <a:gd name="connsiteY2" fmla="*/ 2008712 h 2008712"/>
                  <a:gd name="connsiteX3" fmla="*/ 0 w 2279945"/>
                  <a:gd name="connsiteY3" fmla="*/ 638025 h 2008712"/>
                  <a:gd name="connsiteX4" fmla="*/ 1127945 w 2279945"/>
                  <a:gd name="connsiteY4" fmla="*/ 0 h 2008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945" h="2008712">
                    <a:moveTo>
                      <a:pt x="1127945" y="0"/>
                    </a:moveTo>
                    <a:lnTo>
                      <a:pt x="2279945" y="669872"/>
                    </a:lnTo>
                    <a:cubicBezTo>
                      <a:pt x="1804909" y="1456867"/>
                      <a:pt x="981490" y="1989781"/>
                      <a:pt x="0" y="2008712"/>
                    </a:cubicBezTo>
                    <a:lnTo>
                      <a:pt x="0" y="638025"/>
                    </a:lnTo>
                    <a:cubicBezTo>
                      <a:pt x="485649" y="583459"/>
                      <a:pt x="867087" y="370493"/>
                      <a:pt x="112794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4"/>
            <p:cNvGrpSpPr/>
            <p:nvPr/>
          </p:nvGrpSpPr>
          <p:grpSpPr>
            <a:xfrm>
              <a:off x="3927368" y="4455558"/>
              <a:ext cx="2087846" cy="1822547"/>
              <a:chOff x="1999772" y="4393059"/>
              <a:chExt cx="2511107" cy="2192023"/>
            </a:xfrm>
            <a:solidFill>
              <a:schemeClr val="accent1"/>
            </a:solidFill>
          </p:grpSpPr>
          <p:sp>
            <p:nvSpPr>
              <p:cNvPr id="32" name="Oval 11"/>
              <p:cNvSpPr/>
              <p:nvPr/>
            </p:nvSpPr>
            <p:spPr>
              <a:xfrm>
                <a:off x="1999772" y="4393059"/>
                <a:ext cx="2511107" cy="2192023"/>
              </a:xfrm>
              <a:custGeom>
                <a:avLst/>
                <a:gdLst/>
                <a:ahLst/>
                <a:cxnLst/>
                <a:rect l="l" t="t" r="r" b="b"/>
                <a:pathLst>
                  <a:path w="2511107" h="2192023">
                    <a:moveTo>
                      <a:pt x="1268913" y="0"/>
                    </a:moveTo>
                    <a:cubicBezTo>
                      <a:pt x="1529018" y="412090"/>
                      <a:pt x="1984877" y="692196"/>
                      <a:pt x="2509179" y="715747"/>
                    </a:cubicBezTo>
                    <a:lnTo>
                      <a:pt x="2509741" y="1145483"/>
                    </a:lnTo>
                    <a:cubicBezTo>
                      <a:pt x="2509952" y="1307252"/>
                      <a:pt x="2510047" y="1379886"/>
                      <a:pt x="2510274" y="1554273"/>
                    </a:cubicBezTo>
                    <a:cubicBezTo>
                      <a:pt x="2510552" y="1766787"/>
                      <a:pt x="2510829" y="1979299"/>
                      <a:pt x="2511107" y="2191813"/>
                    </a:cubicBezTo>
                    <a:cubicBezTo>
                      <a:pt x="2509715" y="2192022"/>
                      <a:pt x="2508321" y="2192023"/>
                      <a:pt x="2506928" y="2192023"/>
                    </a:cubicBezTo>
                    <a:cubicBezTo>
                      <a:pt x="1435869" y="2192023"/>
                      <a:pt x="497069" y="1605649"/>
                      <a:pt x="0" y="738783"/>
                    </a:cubicBezTo>
                    <a:lnTo>
                      <a:pt x="557410" y="414250"/>
                    </a:lnTo>
                    <a:lnTo>
                      <a:pt x="905663" y="21149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Oval 11"/>
              <p:cNvSpPr/>
              <p:nvPr/>
            </p:nvSpPr>
            <p:spPr>
              <a:xfrm>
                <a:off x="2144264" y="4457041"/>
                <a:ext cx="2286721" cy="2026220"/>
              </a:xfrm>
              <a:custGeom>
                <a:avLst/>
                <a:gdLst>
                  <a:gd name="connsiteX0" fmla="*/ 1182943 w 2329583"/>
                  <a:gd name="connsiteY0" fmla="*/ 0 h 2011932"/>
                  <a:gd name="connsiteX1" fmla="*/ 2329583 w 2329583"/>
                  <a:gd name="connsiteY1" fmla="*/ 649321 h 2011932"/>
                  <a:gd name="connsiteX2" fmla="*/ 2329583 w 2329583"/>
                  <a:gd name="connsiteY2" fmla="*/ 2011932 h 2011932"/>
                  <a:gd name="connsiteX3" fmla="*/ 0 w 2329583"/>
                  <a:gd name="connsiteY3" fmla="*/ 667948 h 2011932"/>
                  <a:gd name="connsiteX4" fmla="*/ 1182943 w 2329583"/>
                  <a:gd name="connsiteY4" fmla="*/ 0 h 2011932"/>
                  <a:gd name="connsiteX0" fmla="*/ 1173418 w 2320058"/>
                  <a:gd name="connsiteY0" fmla="*/ 0 h 2011932"/>
                  <a:gd name="connsiteX1" fmla="*/ 2320058 w 2320058"/>
                  <a:gd name="connsiteY1" fmla="*/ 649321 h 2011932"/>
                  <a:gd name="connsiteX2" fmla="*/ 2320058 w 2320058"/>
                  <a:gd name="connsiteY2" fmla="*/ 2011932 h 2011932"/>
                  <a:gd name="connsiteX3" fmla="*/ 0 w 2320058"/>
                  <a:gd name="connsiteY3" fmla="*/ 691760 h 2011932"/>
                  <a:gd name="connsiteX4" fmla="*/ 1173418 w 2320058"/>
                  <a:gd name="connsiteY4" fmla="*/ 0 h 2011932"/>
                  <a:gd name="connsiteX0" fmla="*/ 1159131 w 2305771"/>
                  <a:gd name="connsiteY0" fmla="*/ 0 h 2011932"/>
                  <a:gd name="connsiteX1" fmla="*/ 2305771 w 2305771"/>
                  <a:gd name="connsiteY1" fmla="*/ 649321 h 2011932"/>
                  <a:gd name="connsiteX2" fmla="*/ 2305771 w 2305771"/>
                  <a:gd name="connsiteY2" fmla="*/ 2011932 h 2011932"/>
                  <a:gd name="connsiteX3" fmla="*/ 0 w 2305771"/>
                  <a:gd name="connsiteY3" fmla="*/ 701285 h 2011932"/>
                  <a:gd name="connsiteX4" fmla="*/ 1159131 w 2305771"/>
                  <a:gd name="connsiteY4" fmla="*/ 0 h 2011932"/>
                  <a:gd name="connsiteX0" fmla="*/ 1168656 w 2315296"/>
                  <a:gd name="connsiteY0" fmla="*/ 0 h 2011932"/>
                  <a:gd name="connsiteX1" fmla="*/ 2315296 w 2315296"/>
                  <a:gd name="connsiteY1" fmla="*/ 649321 h 2011932"/>
                  <a:gd name="connsiteX2" fmla="*/ 2315296 w 2315296"/>
                  <a:gd name="connsiteY2" fmla="*/ 2011932 h 2011932"/>
                  <a:gd name="connsiteX3" fmla="*/ 0 w 2315296"/>
                  <a:gd name="connsiteY3" fmla="*/ 691760 h 2011932"/>
                  <a:gd name="connsiteX4" fmla="*/ 1168656 w 2315296"/>
                  <a:gd name="connsiteY4" fmla="*/ 0 h 2011932"/>
                  <a:gd name="connsiteX0" fmla="*/ 1168656 w 2315296"/>
                  <a:gd name="connsiteY0" fmla="*/ 0 h 2026220"/>
                  <a:gd name="connsiteX1" fmla="*/ 2315296 w 2315296"/>
                  <a:gd name="connsiteY1" fmla="*/ 649321 h 2026220"/>
                  <a:gd name="connsiteX2" fmla="*/ 2277196 w 2315296"/>
                  <a:gd name="connsiteY2" fmla="*/ 2026220 h 2026220"/>
                  <a:gd name="connsiteX3" fmla="*/ 0 w 2315296"/>
                  <a:gd name="connsiteY3" fmla="*/ 691760 h 2026220"/>
                  <a:gd name="connsiteX4" fmla="*/ 1168656 w 2315296"/>
                  <a:gd name="connsiteY4" fmla="*/ 0 h 2026220"/>
                  <a:gd name="connsiteX0" fmla="*/ 1168656 w 2286721"/>
                  <a:gd name="connsiteY0" fmla="*/ 0 h 2026220"/>
                  <a:gd name="connsiteX1" fmla="*/ 2286721 w 2286721"/>
                  <a:gd name="connsiteY1" fmla="*/ 649321 h 2026220"/>
                  <a:gd name="connsiteX2" fmla="*/ 2277196 w 2286721"/>
                  <a:gd name="connsiteY2" fmla="*/ 2026220 h 2026220"/>
                  <a:gd name="connsiteX3" fmla="*/ 0 w 2286721"/>
                  <a:gd name="connsiteY3" fmla="*/ 691760 h 2026220"/>
                  <a:gd name="connsiteX4" fmla="*/ 1168656 w 2286721"/>
                  <a:gd name="connsiteY4" fmla="*/ 0 h 2026220"/>
                  <a:gd name="connsiteX0" fmla="*/ 1168656 w 2286721"/>
                  <a:gd name="connsiteY0" fmla="*/ 0 h 2026220"/>
                  <a:gd name="connsiteX1" fmla="*/ 2286721 w 2286721"/>
                  <a:gd name="connsiteY1" fmla="*/ 649321 h 2026220"/>
                  <a:gd name="connsiteX2" fmla="*/ 2286721 w 2286721"/>
                  <a:gd name="connsiteY2" fmla="*/ 2026220 h 2026220"/>
                  <a:gd name="connsiteX3" fmla="*/ 0 w 2286721"/>
                  <a:gd name="connsiteY3" fmla="*/ 691760 h 2026220"/>
                  <a:gd name="connsiteX4" fmla="*/ 1168656 w 2286721"/>
                  <a:gd name="connsiteY4" fmla="*/ 0 h 202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21" h="2026220">
                    <a:moveTo>
                      <a:pt x="1168656" y="0"/>
                    </a:moveTo>
                    <a:cubicBezTo>
                      <a:pt x="1425717" y="369312"/>
                      <a:pt x="1806231" y="612248"/>
                      <a:pt x="2286721" y="649321"/>
                    </a:cubicBezTo>
                    <a:lnTo>
                      <a:pt x="2286721" y="2026220"/>
                    </a:lnTo>
                    <a:cubicBezTo>
                      <a:pt x="1298674" y="2010846"/>
                      <a:pt x="475836" y="1484425"/>
                      <a:pt x="0" y="691760"/>
                    </a:cubicBezTo>
                    <a:cubicBezTo>
                      <a:pt x="391139" y="465936"/>
                      <a:pt x="777517" y="225824"/>
                      <a:pt x="1168656"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
            <p:cNvGrpSpPr/>
            <p:nvPr/>
          </p:nvGrpSpPr>
          <p:grpSpPr>
            <a:xfrm>
              <a:off x="3581400" y="2594496"/>
              <a:ext cx="1359386" cy="2392489"/>
              <a:chOff x="1583668" y="2154713"/>
              <a:chExt cx="1634968" cy="2877506"/>
            </a:xfrm>
          </p:grpSpPr>
          <p:sp>
            <p:nvSpPr>
              <p:cNvPr id="30" name="Oval 14"/>
              <p:cNvSpPr/>
              <p:nvPr/>
            </p:nvSpPr>
            <p:spPr>
              <a:xfrm>
                <a:off x="1583668" y="2154713"/>
                <a:ext cx="1634968" cy="2877506"/>
              </a:xfrm>
              <a:custGeom>
                <a:avLst/>
                <a:gdLst/>
                <a:ahLst/>
                <a:cxnLst/>
                <a:rect l="l" t="t" r="r" b="b"/>
                <a:pathLst>
                  <a:path w="1634968" h="2877506">
                    <a:moveTo>
                      <a:pt x="387922" y="0"/>
                    </a:moveTo>
                    <a:lnTo>
                      <a:pt x="886724" y="284420"/>
                    </a:lnTo>
                    <a:lnTo>
                      <a:pt x="1244991" y="488705"/>
                    </a:lnTo>
                    <a:lnTo>
                      <a:pt x="1634968" y="711073"/>
                    </a:lnTo>
                    <a:cubicBezTo>
                      <a:pt x="1516337" y="926105"/>
                      <a:pt x="1449095" y="1172333"/>
                      <a:pt x="1449095" y="1433957"/>
                    </a:cubicBezTo>
                    <a:cubicBezTo>
                      <a:pt x="1449095" y="1694200"/>
                      <a:pt x="1515629" y="1939207"/>
                      <a:pt x="1633250" y="2153345"/>
                    </a:cubicBezTo>
                    <a:lnTo>
                      <a:pt x="1292206" y="2352461"/>
                    </a:lnTo>
                    <a:lnTo>
                      <a:pt x="939254" y="2557810"/>
                    </a:lnTo>
                    <a:lnTo>
                      <a:pt x="383934" y="2877506"/>
                    </a:lnTo>
                    <a:cubicBezTo>
                      <a:pt x="138888" y="2455524"/>
                      <a:pt x="0" y="1964999"/>
                      <a:pt x="0" y="1442037"/>
                    </a:cubicBezTo>
                    <a:cubicBezTo>
                      <a:pt x="0" y="916326"/>
                      <a:pt x="140350" y="423398"/>
                      <a:pt x="38792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14"/>
              <p:cNvSpPr/>
              <p:nvPr/>
            </p:nvSpPr>
            <p:spPr>
              <a:xfrm>
                <a:off x="1698172" y="2281791"/>
                <a:ext cx="1489148" cy="2625883"/>
              </a:xfrm>
              <a:custGeom>
                <a:avLst/>
                <a:gdLst>
                  <a:gd name="connsiteX0" fmla="*/ 347558 w 1500402"/>
                  <a:gd name="connsiteY0" fmla="*/ 0 h 2654459"/>
                  <a:gd name="connsiteX1" fmla="*/ 1493911 w 1500402"/>
                  <a:gd name="connsiteY1" fmla="*/ 661847 h 2654459"/>
                  <a:gd name="connsiteX2" fmla="*/ 1334591 w 1500402"/>
                  <a:gd name="connsiteY2" fmla="*/ 1330691 h 2654459"/>
                  <a:gd name="connsiteX3" fmla="*/ 1500402 w 1500402"/>
                  <a:gd name="connsiteY3" fmla="*/ 2012747 h 2654459"/>
                  <a:gd name="connsiteX4" fmla="*/ 328630 w 1500402"/>
                  <a:gd name="connsiteY4" fmla="*/ 2654459 h 2654459"/>
                  <a:gd name="connsiteX5" fmla="*/ 0 w 1500402"/>
                  <a:gd name="connsiteY5" fmla="*/ 1338773 h 2654459"/>
                  <a:gd name="connsiteX6" fmla="*/ 347558 w 1500402"/>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76590 w 1493911"/>
                  <a:gd name="connsiteY3" fmla="*/ 1998460 h 2654459"/>
                  <a:gd name="connsiteX4" fmla="*/ 328630 w 1493911"/>
                  <a:gd name="connsiteY4" fmla="*/ 2654459 h 2654459"/>
                  <a:gd name="connsiteX5" fmla="*/ 0 w 1493911"/>
                  <a:gd name="connsiteY5" fmla="*/ 1338773 h 2654459"/>
                  <a:gd name="connsiteX6" fmla="*/ 347558 w 1493911"/>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86115 w 1493911"/>
                  <a:gd name="connsiteY3" fmla="*/ 1974647 h 2654459"/>
                  <a:gd name="connsiteX4" fmla="*/ 328630 w 1493911"/>
                  <a:gd name="connsiteY4" fmla="*/ 2654459 h 2654459"/>
                  <a:gd name="connsiteX5" fmla="*/ 0 w 1493911"/>
                  <a:gd name="connsiteY5" fmla="*/ 1338773 h 2654459"/>
                  <a:gd name="connsiteX6" fmla="*/ 347558 w 1493911"/>
                  <a:gd name="connsiteY6" fmla="*/ 0 h 2654459"/>
                  <a:gd name="connsiteX0" fmla="*/ 347558 w 1493911"/>
                  <a:gd name="connsiteY0" fmla="*/ 0 h 2654459"/>
                  <a:gd name="connsiteX1" fmla="*/ 1493911 w 1493911"/>
                  <a:gd name="connsiteY1" fmla="*/ 661847 h 2654459"/>
                  <a:gd name="connsiteX2" fmla="*/ 1334591 w 1493911"/>
                  <a:gd name="connsiteY2" fmla="*/ 1330691 h 2654459"/>
                  <a:gd name="connsiteX3" fmla="*/ 1486115 w 1493911"/>
                  <a:gd name="connsiteY3" fmla="*/ 1974647 h 2654459"/>
                  <a:gd name="connsiteX4" fmla="*/ 323867 w 1493911"/>
                  <a:gd name="connsiteY4" fmla="*/ 2654459 h 2654459"/>
                  <a:gd name="connsiteX5" fmla="*/ 0 w 1493911"/>
                  <a:gd name="connsiteY5" fmla="*/ 1338773 h 2654459"/>
                  <a:gd name="connsiteX6" fmla="*/ 347558 w 1493911"/>
                  <a:gd name="connsiteY6" fmla="*/ 0 h 2654459"/>
                  <a:gd name="connsiteX0" fmla="*/ 347558 w 1493911"/>
                  <a:gd name="connsiteY0" fmla="*/ 0 h 2649696"/>
                  <a:gd name="connsiteX1" fmla="*/ 1493911 w 1493911"/>
                  <a:gd name="connsiteY1" fmla="*/ 661847 h 2649696"/>
                  <a:gd name="connsiteX2" fmla="*/ 1334591 w 1493911"/>
                  <a:gd name="connsiteY2" fmla="*/ 1330691 h 2649696"/>
                  <a:gd name="connsiteX3" fmla="*/ 1486115 w 1493911"/>
                  <a:gd name="connsiteY3" fmla="*/ 1974647 h 2649696"/>
                  <a:gd name="connsiteX4" fmla="*/ 319105 w 1493911"/>
                  <a:gd name="connsiteY4" fmla="*/ 2649696 h 2649696"/>
                  <a:gd name="connsiteX5" fmla="*/ 0 w 1493911"/>
                  <a:gd name="connsiteY5" fmla="*/ 1338773 h 2649696"/>
                  <a:gd name="connsiteX6" fmla="*/ 347558 w 1493911"/>
                  <a:gd name="connsiteY6" fmla="*/ 0 h 2649696"/>
                  <a:gd name="connsiteX0" fmla="*/ 347558 w 1486115"/>
                  <a:gd name="connsiteY0" fmla="*/ 0 h 2649696"/>
                  <a:gd name="connsiteX1" fmla="*/ 1474861 w 1486115"/>
                  <a:gd name="connsiteY1" fmla="*/ 676135 h 2649696"/>
                  <a:gd name="connsiteX2" fmla="*/ 1334591 w 1486115"/>
                  <a:gd name="connsiteY2" fmla="*/ 1330691 h 2649696"/>
                  <a:gd name="connsiteX3" fmla="*/ 1486115 w 1486115"/>
                  <a:gd name="connsiteY3" fmla="*/ 1974647 h 2649696"/>
                  <a:gd name="connsiteX4" fmla="*/ 319105 w 1486115"/>
                  <a:gd name="connsiteY4" fmla="*/ 2649696 h 2649696"/>
                  <a:gd name="connsiteX5" fmla="*/ 0 w 1486115"/>
                  <a:gd name="connsiteY5" fmla="*/ 1338773 h 2649696"/>
                  <a:gd name="connsiteX6" fmla="*/ 347558 w 1486115"/>
                  <a:gd name="connsiteY6" fmla="*/ 0 h 2649696"/>
                  <a:gd name="connsiteX0" fmla="*/ 323745 w 1486115"/>
                  <a:gd name="connsiteY0" fmla="*/ 0 h 2611596"/>
                  <a:gd name="connsiteX1" fmla="*/ 1474861 w 1486115"/>
                  <a:gd name="connsiteY1" fmla="*/ 638035 h 2611596"/>
                  <a:gd name="connsiteX2" fmla="*/ 1334591 w 1486115"/>
                  <a:gd name="connsiteY2" fmla="*/ 1292591 h 2611596"/>
                  <a:gd name="connsiteX3" fmla="*/ 1486115 w 1486115"/>
                  <a:gd name="connsiteY3" fmla="*/ 1936547 h 2611596"/>
                  <a:gd name="connsiteX4" fmla="*/ 319105 w 1486115"/>
                  <a:gd name="connsiteY4" fmla="*/ 2611596 h 2611596"/>
                  <a:gd name="connsiteX5" fmla="*/ 0 w 1486115"/>
                  <a:gd name="connsiteY5" fmla="*/ 1300673 h 2611596"/>
                  <a:gd name="connsiteX6" fmla="*/ 323745 w 1486115"/>
                  <a:gd name="connsiteY6" fmla="*/ 0 h 2611596"/>
                  <a:gd name="connsiteX0" fmla="*/ 323745 w 1486115"/>
                  <a:gd name="connsiteY0" fmla="*/ 0 h 2611596"/>
                  <a:gd name="connsiteX1" fmla="*/ 1474861 w 1486115"/>
                  <a:gd name="connsiteY1" fmla="*/ 638035 h 2611596"/>
                  <a:gd name="connsiteX2" fmla="*/ 1334591 w 1486115"/>
                  <a:gd name="connsiteY2" fmla="*/ 1292591 h 2611596"/>
                  <a:gd name="connsiteX3" fmla="*/ 1486115 w 1486115"/>
                  <a:gd name="connsiteY3" fmla="*/ 1936547 h 2611596"/>
                  <a:gd name="connsiteX4" fmla="*/ 319105 w 1486115"/>
                  <a:gd name="connsiteY4" fmla="*/ 2611596 h 2611596"/>
                  <a:gd name="connsiteX5" fmla="*/ 0 w 1486115"/>
                  <a:gd name="connsiteY5" fmla="*/ 1300673 h 2611596"/>
                  <a:gd name="connsiteX6" fmla="*/ 323745 w 1486115"/>
                  <a:gd name="connsiteY6" fmla="*/ 0 h 2611596"/>
                  <a:gd name="connsiteX0" fmla="*/ 328508 w 1486115"/>
                  <a:gd name="connsiteY0" fmla="*/ 0 h 2625883"/>
                  <a:gd name="connsiteX1" fmla="*/ 1474861 w 1486115"/>
                  <a:gd name="connsiteY1" fmla="*/ 652322 h 2625883"/>
                  <a:gd name="connsiteX2" fmla="*/ 1334591 w 1486115"/>
                  <a:gd name="connsiteY2" fmla="*/ 1306878 h 2625883"/>
                  <a:gd name="connsiteX3" fmla="*/ 1486115 w 1486115"/>
                  <a:gd name="connsiteY3" fmla="*/ 1950834 h 2625883"/>
                  <a:gd name="connsiteX4" fmla="*/ 319105 w 1486115"/>
                  <a:gd name="connsiteY4" fmla="*/ 2625883 h 2625883"/>
                  <a:gd name="connsiteX5" fmla="*/ 0 w 1486115"/>
                  <a:gd name="connsiteY5" fmla="*/ 1314960 h 2625883"/>
                  <a:gd name="connsiteX6" fmla="*/ 328508 w 1486115"/>
                  <a:gd name="connsiteY6" fmla="*/ 0 h 2625883"/>
                  <a:gd name="connsiteX0" fmla="*/ 328508 w 1489148"/>
                  <a:gd name="connsiteY0" fmla="*/ 0 h 2625883"/>
                  <a:gd name="connsiteX1" fmla="*/ 1489148 w 1489148"/>
                  <a:gd name="connsiteY1" fmla="*/ 652322 h 2625883"/>
                  <a:gd name="connsiteX2" fmla="*/ 1334591 w 1489148"/>
                  <a:gd name="connsiteY2" fmla="*/ 1306878 h 2625883"/>
                  <a:gd name="connsiteX3" fmla="*/ 1486115 w 1489148"/>
                  <a:gd name="connsiteY3" fmla="*/ 1950834 h 2625883"/>
                  <a:gd name="connsiteX4" fmla="*/ 319105 w 1489148"/>
                  <a:gd name="connsiteY4" fmla="*/ 2625883 h 2625883"/>
                  <a:gd name="connsiteX5" fmla="*/ 0 w 1489148"/>
                  <a:gd name="connsiteY5" fmla="*/ 1314960 h 2625883"/>
                  <a:gd name="connsiteX6" fmla="*/ 328508 w 1489148"/>
                  <a:gd name="connsiteY6" fmla="*/ 0 h 26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9148" h="2625883">
                    <a:moveTo>
                      <a:pt x="328508" y="0"/>
                    </a:moveTo>
                    <a:lnTo>
                      <a:pt x="1489148" y="652322"/>
                    </a:lnTo>
                    <a:cubicBezTo>
                      <a:pt x="1386534" y="853641"/>
                      <a:pt x="1335096" y="1090459"/>
                      <a:pt x="1334591" y="1306878"/>
                    </a:cubicBezTo>
                    <a:cubicBezTo>
                      <a:pt x="1334086" y="1523297"/>
                      <a:pt x="1379503" y="1746180"/>
                      <a:pt x="1486115" y="1950834"/>
                    </a:cubicBezTo>
                    <a:lnTo>
                      <a:pt x="319105" y="2625883"/>
                    </a:lnTo>
                    <a:cubicBezTo>
                      <a:pt x="96522" y="2229947"/>
                      <a:pt x="0" y="1801349"/>
                      <a:pt x="0" y="1314960"/>
                    </a:cubicBezTo>
                    <a:cubicBezTo>
                      <a:pt x="0" y="828814"/>
                      <a:pt x="105921" y="395672"/>
                      <a:pt x="328508"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Up Arrow 2"/>
            <p:cNvSpPr/>
            <p:nvPr/>
          </p:nvSpPr>
          <p:spPr>
            <a:xfrm rot="368390" flipH="1">
              <a:off x="5433339" y="2866020"/>
              <a:ext cx="499511"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Up Arrow 2"/>
            <p:cNvSpPr/>
            <p:nvPr/>
          </p:nvSpPr>
          <p:spPr>
            <a:xfrm rot="4126347" flipH="1">
              <a:off x="6230222" y="2876636"/>
              <a:ext cx="499512"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Up Arrow 2"/>
            <p:cNvSpPr/>
            <p:nvPr/>
          </p:nvSpPr>
          <p:spPr>
            <a:xfrm rot="7680000" flipH="1">
              <a:off x="6626230" y="3535792"/>
              <a:ext cx="499512"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Up Arrow 2"/>
            <p:cNvSpPr/>
            <p:nvPr/>
          </p:nvSpPr>
          <p:spPr>
            <a:xfrm rot="10980000" flipH="1">
              <a:off x="6256169" y="4245083"/>
              <a:ext cx="499511" cy="525827"/>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Up Arrow 2"/>
            <p:cNvSpPr/>
            <p:nvPr/>
          </p:nvSpPr>
          <p:spPr>
            <a:xfrm rot="14967913" flipH="1">
              <a:off x="5405155" y="4224078"/>
              <a:ext cx="499513"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Up Arrow 2"/>
            <p:cNvSpPr/>
            <p:nvPr/>
          </p:nvSpPr>
          <p:spPr>
            <a:xfrm rot="13920000">
              <a:off x="5030374" y="3535791"/>
              <a:ext cx="499512" cy="525829"/>
            </a:xfrm>
            <a:custGeom>
              <a:avLst/>
              <a:gdLst>
                <a:gd name="connsiteX0" fmla="*/ 0 w 737419"/>
                <a:gd name="connsiteY0" fmla="*/ 368710 h 914400"/>
                <a:gd name="connsiteX1" fmla="*/ 368710 w 737419"/>
                <a:gd name="connsiteY1" fmla="*/ 0 h 914400"/>
                <a:gd name="connsiteX2" fmla="*/ 737419 w 737419"/>
                <a:gd name="connsiteY2" fmla="*/ 368710 h 914400"/>
                <a:gd name="connsiteX3" fmla="*/ 553064 w 737419"/>
                <a:gd name="connsiteY3" fmla="*/ 368710 h 914400"/>
                <a:gd name="connsiteX4" fmla="*/ 553064 w 737419"/>
                <a:gd name="connsiteY4" fmla="*/ 914400 h 914400"/>
                <a:gd name="connsiteX5" fmla="*/ 184355 w 737419"/>
                <a:gd name="connsiteY5" fmla="*/ 914400 h 914400"/>
                <a:gd name="connsiteX6" fmla="*/ 184355 w 737419"/>
                <a:gd name="connsiteY6" fmla="*/ 368710 h 914400"/>
                <a:gd name="connsiteX7" fmla="*/ 0 w 737419"/>
                <a:gd name="connsiteY7" fmla="*/ 368710 h 914400"/>
                <a:gd name="connsiteX0" fmla="*/ 32339 w 769758"/>
                <a:gd name="connsiteY0" fmla="*/ 368710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32339 w 769758"/>
                <a:gd name="connsiteY7" fmla="*/ 368710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6694 w 769758"/>
                <a:gd name="connsiteY6" fmla="*/ 368710 h 914400"/>
                <a:gd name="connsiteX7" fmla="*/ 153782 w 769758"/>
                <a:gd name="connsiteY7" fmla="*/ 321085 h 914400"/>
                <a:gd name="connsiteX0" fmla="*/ 153782 w 769758"/>
                <a:gd name="connsiteY0" fmla="*/ 321085 h 914400"/>
                <a:gd name="connsiteX1" fmla="*/ 401049 w 769758"/>
                <a:gd name="connsiteY1" fmla="*/ 0 h 914400"/>
                <a:gd name="connsiteX2" fmla="*/ 769758 w 769758"/>
                <a:gd name="connsiteY2" fmla="*/ 368710 h 914400"/>
                <a:gd name="connsiteX3" fmla="*/ 585403 w 769758"/>
                <a:gd name="connsiteY3" fmla="*/ 368710 h 914400"/>
                <a:gd name="connsiteX4" fmla="*/ 585403 w 769758"/>
                <a:gd name="connsiteY4" fmla="*/ 914400 h 914400"/>
                <a:gd name="connsiteX5" fmla="*/ 0 w 769758"/>
                <a:gd name="connsiteY5" fmla="*/ 590550 h 914400"/>
                <a:gd name="connsiteX6" fmla="*/ 211932 w 769758"/>
                <a:gd name="connsiteY6" fmla="*/ 335373 h 914400"/>
                <a:gd name="connsiteX7" fmla="*/ 153782 w 769758"/>
                <a:gd name="connsiteY7" fmla="*/ 321085 h 914400"/>
                <a:gd name="connsiteX0" fmla="*/ 153782 w 769758"/>
                <a:gd name="connsiteY0" fmla="*/ 321085 h 769144"/>
                <a:gd name="connsiteX1" fmla="*/ 401049 w 769758"/>
                <a:gd name="connsiteY1" fmla="*/ 0 h 769144"/>
                <a:gd name="connsiteX2" fmla="*/ 769758 w 769758"/>
                <a:gd name="connsiteY2" fmla="*/ 368710 h 769144"/>
                <a:gd name="connsiteX3" fmla="*/ 585403 w 769758"/>
                <a:gd name="connsiteY3" fmla="*/ 368710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769758"/>
                <a:gd name="connsiteY0" fmla="*/ 321085 h 769144"/>
                <a:gd name="connsiteX1" fmla="*/ 401049 w 769758"/>
                <a:gd name="connsiteY1" fmla="*/ 0 h 769144"/>
                <a:gd name="connsiteX2" fmla="*/ 769758 w 769758"/>
                <a:gd name="connsiteY2" fmla="*/ 368710 h 769144"/>
                <a:gd name="connsiteX3" fmla="*/ 513966 w 769758"/>
                <a:gd name="connsiteY3" fmla="*/ 568735 h 769144"/>
                <a:gd name="connsiteX4" fmla="*/ 354421 w 769758"/>
                <a:gd name="connsiteY4" fmla="*/ 769144 h 769144"/>
                <a:gd name="connsiteX5" fmla="*/ 0 w 769758"/>
                <a:gd name="connsiteY5" fmla="*/ 590550 h 769144"/>
                <a:gd name="connsiteX6" fmla="*/ 211932 w 769758"/>
                <a:gd name="connsiteY6" fmla="*/ 335373 h 769144"/>
                <a:gd name="connsiteX7" fmla="*/ 153782 w 769758"/>
                <a:gd name="connsiteY7" fmla="*/ 321085 h 769144"/>
                <a:gd name="connsiteX0" fmla="*/ 153782 w 543540"/>
                <a:gd name="connsiteY0" fmla="*/ 321085 h 769144"/>
                <a:gd name="connsiteX1" fmla="*/ 401049 w 543540"/>
                <a:gd name="connsiteY1" fmla="*/ 0 h 769144"/>
                <a:gd name="connsiteX2" fmla="*/ 543540 w 543540"/>
                <a:gd name="connsiteY2" fmla="*/ 606835 h 769144"/>
                <a:gd name="connsiteX3" fmla="*/ 513966 w 543540"/>
                <a:gd name="connsiteY3" fmla="*/ 568735 h 769144"/>
                <a:gd name="connsiteX4" fmla="*/ 354421 w 543540"/>
                <a:gd name="connsiteY4" fmla="*/ 769144 h 769144"/>
                <a:gd name="connsiteX5" fmla="*/ 0 w 543540"/>
                <a:gd name="connsiteY5" fmla="*/ 590550 h 769144"/>
                <a:gd name="connsiteX6" fmla="*/ 211932 w 543540"/>
                <a:gd name="connsiteY6" fmla="*/ 335373 h 769144"/>
                <a:gd name="connsiteX7" fmla="*/ 153782 w 543540"/>
                <a:gd name="connsiteY7" fmla="*/ 321085 h 769144"/>
                <a:gd name="connsiteX0" fmla="*/ 153782 w 543540"/>
                <a:gd name="connsiteY0" fmla="*/ 194878 h 642937"/>
                <a:gd name="connsiteX1" fmla="*/ 493917 w 543540"/>
                <a:gd name="connsiteY1" fmla="*/ 0 h 642937"/>
                <a:gd name="connsiteX2" fmla="*/ 543540 w 543540"/>
                <a:gd name="connsiteY2" fmla="*/ 480628 h 642937"/>
                <a:gd name="connsiteX3" fmla="*/ 513966 w 543540"/>
                <a:gd name="connsiteY3" fmla="*/ 442528 h 642937"/>
                <a:gd name="connsiteX4" fmla="*/ 354421 w 543540"/>
                <a:gd name="connsiteY4" fmla="*/ 642937 h 642937"/>
                <a:gd name="connsiteX5" fmla="*/ 0 w 543540"/>
                <a:gd name="connsiteY5" fmla="*/ 464343 h 642937"/>
                <a:gd name="connsiteX6" fmla="*/ 211932 w 543540"/>
                <a:gd name="connsiteY6" fmla="*/ 209166 h 642937"/>
                <a:gd name="connsiteX7" fmla="*/ 153782 w 543540"/>
                <a:gd name="connsiteY7" fmla="*/ 194878 h 642937"/>
                <a:gd name="connsiteX0" fmla="*/ 153782 w 543540"/>
                <a:gd name="connsiteY0" fmla="*/ 194878 h 642937"/>
                <a:gd name="connsiteX1" fmla="*/ 493917 w 543540"/>
                <a:gd name="connsiteY1" fmla="*/ 0 h 642937"/>
                <a:gd name="connsiteX2" fmla="*/ 513198 w 543540"/>
                <a:gd name="connsiteY2" fmla="*/ 183049 h 642937"/>
                <a:gd name="connsiteX3" fmla="*/ 543540 w 543540"/>
                <a:gd name="connsiteY3" fmla="*/ 480628 h 642937"/>
                <a:gd name="connsiteX4" fmla="*/ 513966 w 543540"/>
                <a:gd name="connsiteY4" fmla="*/ 442528 h 642937"/>
                <a:gd name="connsiteX5" fmla="*/ 354421 w 543540"/>
                <a:gd name="connsiteY5" fmla="*/ 642937 h 642937"/>
                <a:gd name="connsiteX6" fmla="*/ 0 w 543540"/>
                <a:gd name="connsiteY6" fmla="*/ 464343 h 642937"/>
                <a:gd name="connsiteX7" fmla="*/ 211932 w 543540"/>
                <a:gd name="connsiteY7" fmla="*/ 209166 h 642937"/>
                <a:gd name="connsiteX8" fmla="*/ 153782 w 543540"/>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43540 w 615592"/>
                <a:gd name="connsiteY3" fmla="*/ 480628 h 642937"/>
                <a:gd name="connsiteX4" fmla="*/ 513966 w 615592"/>
                <a:gd name="connsiteY4" fmla="*/ 442528 h 642937"/>
                <a:gd name="connsiteX5" fmla="*/ 354421 w 615592"/>
                <a:gd name="connsiteY5" fmla="*/ 642937 h 642937"/>
                <a:gd name="connsiteX6" fmla="*/ 0 w 615592"/>
                <a:gd name="connsiteY6" fmla="*/ 464343 h 642937"/>
                <a:gd name="connsiteX7" fmla="*/ 211932 w 615592"/>
                <a:gd name="connsiteY7" fmla="*/ 209166 h 642937"/>
                <a:gd name="connsiteX8" fmla="*/ 153782 w 615592"/>
                <a:gd name="connsiteY8" fmla="*/ 194878 h 642937"/>
                <a:gd name="connsiteX0" fmla="*/ 153782 w 615592"/>
                <a:gd name="connsiteY0" fmla="*/ 194878 h 642937"/>
                <a:gd name="connsiteX1" fmla="*/ 493917 w 615592"/>
                <a:gd name="connsiteY1" fmla="*/ 0 h 642937"/>
                <a:gd name="connsiteX2" fmla="*/ 615592 w 615592"/>
                <a:gd name="connsiteY2" fmla="*/ 85418 h 642937"/>
                <a:gd name="connsiteX3" fmla="*/ 560823 w 615592"/>
                <a:gd name="connsiteY3" fmla="*/ 387836 h 642937"/>
                <a:gd name="connsiteX4" fmla="*/ 543540 w 615592"/>
                <a:gd name="connsiteY4" fmla="*/ 480628 h 642937"/>
                <a:gd name="connsiteX5" fmla="*/ 513966 w 615592"/>
                <a:gd name="connsiteY5" fmla="*/ 442528 h 642937"/>
                <a:gd name="connsiteX6" fmla="*/ 354421 w 615592"/>
                <a:gd name="connsiteY6" fmla="*/ 642937 h 642937"/>
                <a:gd name="connsiteX7" fmla="*/ 0 w 615592"/>
                <a:gd name="connsiteY7" fmla="*/ 464343 h 642937"/>
                <a:gd name="connsiteX8" fmla="*/ 211932 w 615592"/>
                <a:gd name="connsiteY8" fmla="*/ 209166 h 642937"/>
                <a:gd name="connsiteX9" fmla="*/ 153782 w 615592"/>
                <a:gd name="connsiteY9" fmla="*/ 194878 h 642937"/>
                <a:gd name="connsiteX0" fmla="*/ 153782 w 665598"/>
                <a:gd name="connsiteY0" fmla="*/ 194878 h 642937"/>
                <a:gd name="connsiteX1" fmla="*/ 493917 w 665598"/>
                <a:gd name="connsiteY1" fmla="*/ 0 h 642937"/>
                <a:gd name="connsiteX2" fmla="*/ 615592 w 665598"/>
                <a:gd name="connsiteY2" fmla="*/ 85418 h 642937"/>
                <a:gd name="connsiteX3" fmla="*/ 665598 w 665598"/>
                <a:gd name="connsiteY3" fmla="*/ 411649 h 642937"/>
                <a:gd name="connsiteX4" fmla="*/ 543540 w 665598"/>
                <a:gd name="connsiteY4" fmla="*/ 480628 h 642937"/>
                <a:gd name="connsiteX5" fmla="*/ 513966 w 665598"/>
                <a:gd name="connsiteY5" fmla="*/ 442528 h 642937"/>
                <a:gd name="connsiteX6" fmla="*/ 354421 w 665598"/>
                <a:gd name="connsiteY6" fmla="*/ 642937 h 642937"/>
                <a:gd name="connsiteX7" fmla="*/ 0 w 665598"/>
                <a:gd name="connsiteY7" fmla="*/ 464343 h 642937"/>
                <a:gd name="connsiteX8" fmla="*/ 211932 w 665598"/>
                <a:gd name="connsiteY8" fmla="*/ 209166 h 642937"/>
                <a:gd name="connsiteX9" fmla="*/ 153782 w 665598"/>
                <a:gd name="connsiteY9" fmla="*/ 194878 h 642937"/>
                <a:gd name="connsiteX0" fmla="*/ 153782 w 665598"/>
                <a:gd name="connsiteY0" fmla="*/ 194878 h 642937"/>
                <a:gd name="connsiteX1" fmla="*/ 215542 w 665598"/>
                <a:gd name="connsiteY1" fmla="*/ 163999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60773 w 665598"/>
                <a:gd name="connsiteY1" fmla="*/ 56843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598"/>
                <a:gd name="connsiteY0" fmla="*/ 194878 h 642937"/>
                <a:gd name="connsiteX1" fmla="*/ 153629 w 665598"/>
                <a:gd name="connsiteY1" fmla="*/ 66368 h 642937"/>
                <a:gd name="connsiteX2" fmla="*/ 493917 w 665598"/>
                <a:gd name="connsiteY2" fmla="*/ 0 h 642937"/>
                <a:gd name="connsiteX3" fmla="*/ 615592 w 665598"/>
                <a:gd name="connsiteY3" fmla="*/ 85418 h 642937"/>
                <a:gd name="connsiteX4" fmla="*/ 665598 w 665598"/>
                <a:gd name="connsiteY4" fmla="*/ 411649 h 642937"/>
                <a:gd name="connsiteX5" fmla="*/ 543540 w 665598"/>
                <a:gd name="connsiteY5" fmla="*/ 480628 h 642937"/>
                <a:gd name="connsiteX6" fmla="*/ 513966 w 665598"/>
                <a:gd name="connsiteY6" fmla="*/ 442528 h 642937"/>
                <a:gd name="connsiteX7" fmla="*/ 354421 w 665598"/>
                <a:gd name="connsiteY7" fmla="*/ 642937 h 642937"/>
                <a:gd name="connsiteX8" fmla="*/ 0 w 665598"/>
                <a:gd name="connsiteY8" fmla="*/ 464343 h 642937"/>
                <a:gd name="connsiteX9" fmla="*/ 211932 w 665598"/>
                <a:gd name="connsiteY9" fmla="*/ 209166 h 642937"/>
                <a:gd name="connsiteX10" fmla="*/ 153782 w 665598"/>
                <a:gd name="connsiteY10" fmla="*/ 194878 h 642937"/>
                <a:gd name="connsiteX0" fmla="*/ 153782 w 665787"/>
                <a:gd name="connsiteY0" fmla="*/ 194878 h 642937"/>
                <a:gd name="connsiteX1" fmla="*/ 153629 w 665787"/>
                <a:gd name="connsiteY1" fmla="*/ 66368 h 642937"/>
                <a:gd name="connsiteX2" fmla="*/ 493917 w 665787"/>
                <a:gd name="connsiteY2" fmla="*/ 0 h 642937"/>
                <a:gd name="connsiteX3" fmla="*/ 615592 w 665787"/>
                <a:gd name="connsiteY3" fmla="*/ 85418 h 642937"/>
                <a:gd name="connsiteX4" fmla="*/ 665598 w 665787"/>
                <a:gd name="connsiteY4" fmla="*/ 411649 h 642937"/>
                <a:gd name="connsiteX5" fmla="*/ 543540 w 665787"/>
                <a:gd name="connsiteY5" fmla="*/ 480628 h 642937"/>
                <a:gd name="connsiteX6" fmla="*/ 513966 w 665787"/>
                <a:gd name="connsiteY6" fmla="*/ 442528 h 642937"/>
                <a:gd name="connsiteX7" fmla="*/ 354421 w 665787"/>
                <a:gd name="connsiteY7" fmla="*/ 642937 h 642937"/>
                <a:gd name="connsiteX8" fmla="*/ 0 w 665787"/>
                <a:gd name="connsiteY8" fmla="*/ 464343 h 642937"/>
                <a:gd name="connsiteX9" fmla="*/ 211932 w 665787"/>
                <a:gd name="connsiteY9" fmla="*/ 209166 h 642937"/>
                <a:gd name="connsiteX10" fmla="*/ 153782 w 665787"/>
                <a:gd name="connsiteY10" fmla="*/ 194878 h 642937"/>
                <a:gd name="connsiteX0" fmla="*/ 153782 w 665782"/>
                <a:gd name="connsiteY0" fmla="*/ 194878 h 642937"/>
                <a:gd name="connsiteX1" fmla="*/ 153629 w 665782"/>
                <a:gd name="connsiteY1" fmla="*/ 66368 h 642937"/>
                <a:gd name="connsiteX2" fmla="*/ 493917 w 665782"/>
                <a:gd name="connsiteY2" fmla="*/ 0 h 642937"/>
                <a:gd name="connsiteX3" fmla="*/ 615592 w 665782"/>
                <a:gd name="connsiteY3" fmla="*/ 85418 h 642937"/>
                <a:gd name="connsiteX4" fmla="*/ 665598 w 665782"/>
                <a:gd name="connsiteY4" fmla="*/ 411649 h 642937"/>
                <a:gd name="connsiteX5" fmla="*/ 543540 w 665782"/>
                <a:gd name="connsiteY5" fmla="*/ 480628 h 642937"/>
                <a:gd name="connsiteX6" fmla="*/ 513966 w 665782"/>
                <a:gd name="connsiteY6" fmla="*/ 442528 h 642937"/>
                <a:gd name="connsiteX7" fmla="*/ 354421 w 665782"/>
                <a:gd name="connsiteY7" fmla="*/ 642937 h 642937"/>
                <a:gd name="connsiteX8" fmla="*/ 0 w 665782"/>
                <a:gd name="connsiteY8" fmla="*/ 464343 h 642937"/>
                <a:gd name="connsiteX9" fmla="*/ 211932 w 665782"/>
                <a:gd name="connsiteY9" fmla="*/ 209166 h 642937"/>
                <a:gd name="connsiteX10" fmla="*/ 153782 w 665782"/>
                <a:gd name="connsiteY10" fmla="*/ 194878 h 642937"/>
                <a:gd name="connsiteX0" fmla="*/ 153782 w 665782"/>
                <a:gd name="connsiteY0" fmla="*/ 197330 h 645389"/>
                <a:gd name="connsiteX1" fmla="*/ 153629 w 665782"/>
                <a:gd name="connsiteY1" fmla="*/ 68820 h 645389"/>
                <a:gd name="connsiteX2" fmla="*/ 493917 w 665782"/>
                <a:gd name="connsiteY2" fmla="*/ 2452 h 645389"/>
                <a:gd name="connsiteX3" fmla="*/ 615592 w 665782"/>
                <a:gd name="connsiteY3" fmla="*/ 87870 h 645389"/>
                <a:gd name="connsiteX4" fmla="*/ 665598 w 665782"/>
                <a:gd name="connsiteY4" fmla="*/ 414101 h 645389"/>
                <a:gd name="connsiteX5" fmla="*/ 543540 w 665782"/>
                <a:gd name="connsiteY5" fmla="*/ 483080 h 645389"/>
                <a:gd name="connsiteX6" fmla="*/ 513966 w 665782"/>
                <a:gd name="connsiteY6" fmla="*/ 444980 h 645389"/>
                <a:gd name="connsiteX7" fmla="*/ 354421 w 665782"/>
                <a:gd name="connsiteY7" fmla="*/ 645389 h 645389"/>
                <a:gd name="connsiteX8" fmla="*/ 0 w 665782"/>
                <a:gd name="connsiteY8" fmla="*/ 466795 h 645389"/>
                <a:gd name="connsiteX9" fmla="*/ 211932 w 665782"/>
                <a:gd name="connsiteY9" fmla="*/ 211618 h 645389"/>
                <a:gd name="connsiteX10" fmla="*/ 153782 w 665782"/>
                <a:gd name="connsiteY10" fmla="*/ 197330 h 645389"/>
                <a:gd name="connsiteX0" fmla="*/ 153782 w 665782"/>
                <a:gd name="connsiteY0" fmla="*/ 199746 h 647805"/>
                <a:gd name="connsiteX1" fmla="*/ 153629 w 665782"/>
                <a:gd name="connsiteY1" fmla="*/ 71236 h 647805"/>
                <a:gd name="connsiteX2" fmla="*/ 493917 w 665782"/>
                <a:gd name="connsiteY2" fmla="*/ 4868 h 647805"/>
                <a:gd name="connsiteX3" fmla="*/ 615592 w 665782"/>
                <a:gd name="connsiteY3" fmla="*/ 90286 h 647805"/>
                <a:gd name="connsiteX4" fmla="*/ 665598 w 665782"/>
                <a:gd name="connsiteY4" fmla="*/ 416517 h 647805"/>
                <a:gd name="connsiteX5" fmla="*/ 543540 w 665782"/>
                <a:gd name="connsiteY5" fmla="*/ 485496 h 647805"/>
                <a:gd name="connsiteX6" fmla="*/ 513966 w 665782"/>
                <a:gd name="connsiteY6" fmla="*/ 447396 h 647805"/>
                <a:gd name="connsiteX7" fmla="*/ 354421 w 665782"/>
                <a:gd name="connsiteY7" fmla="*/ 647805 h 647805"/>
                <a:gd name="connsiteX8" fmla="*/ 0 w 665782"/>
                <a:gd name="connsiteY8" fmla="*/ 469211 h 647805"/>
                <a:gd name="connsiteX9" fmla="*/ 211932 w 665782"/>
                <a:gd name="connsiteY9" fmla="*/ 214034 h 647805"/>
                <a:gd name="connsiteX10" fmla="*/ 153782 w 665782"/>
                <a:gd name="connsiteY10" fmla="*/ 199746 h 647805"/>
                <a:gd name="connsiteX0" fmla="*/ 153782 w 665782"/>
                <a:gd name="connsiteY0" fmla="*/ 198007 h 646066"/>
                <a:gd name="connsiteX1" fmla="*/ 153629 w 665782"/>
                <a:gd name="connsiteY1" fmla="*/ 69497 h 646066"/>
                <a:gd name="connsiteX2" fmla="*/ 493917 w 665782"/>
                <a:gd name="connsiteY2" fmla="*/ 3129 h 646066"/>
                <a:gd name="connsiteX3" fmla="*/ 615592 w 665782"/>
                <a:gd name="connsiteY3" fmla="*/ 88547 h 646066"/>
                <a:gd name="connsiteX4" fmla="*/ 665598 w 665782"/>
                <a:gd name="connsiteY4" fmla="*/ 414778 h 646066"/>
                <a:gd name="connsiteX5" fmla="*/ 543540 w 665782"/>
                <a:gd name="connsiteY5" fmla="*/ 483757 h 646066"/>
                <a:gd name="connsiteX6" fmla="*/ 513966 w 665782"/>
                <a:gd name="connsiteY6" fmla="*/ 445657 h 646066"/>
                <a:gd name="connsiteX7" fmla="*/ 354421 w 665782"/>
                <a:gd name="connsiteY7" fmla="*/ 646066 h 646066"/>
                <a:gd name="connsiteX8" fmla="*/ 0 w 665782"/>
                <a:gd name="connsiteY8" fmla="*/ 467472 h 646066"/>
                <a:gd name="connsiteX9" fmla="*/ 211932 w 665782"/>
                <a:gd name="connsiteY9" fmla="*/ 212295 h 646066"/>
                <a:gd name="connsiteX10" fmla="*/ 153782 w 665782"/>
                <a:gd name="connsiteY10" fmla="*/ 198007 h 646066"/>
                <a:gd name="connsiteX0" fmla="*/ 153782 w 665782"/>
                <a:gd name="connsiteY0" fmla="*/ 202519 h 650578"/>
                <a:gd name="connsiteX1" fmla="*/ 153629 w 665782"/>
                <a:gd name="connsiteY1" fmla="*/ 74009 h 650578"/>
                <a:gd name="connsiteX2" fmla="*/ 493917 w 665782"/>
                <a:gd name="connsiteY2" fmla="*/ 7641 h 650578"/>
                <a:gd name="connsiteX3" fmla="*/ 615592 w 665782"/>
                <a:gd name="connsiteY3" fmla="*/ 93059 h 650578"/>
                <a:gd name="connsiteX4" fmla="*/ 665598 w 665782"/>
                <a:gd name="connsiteY4" fmla="*/ 419290 h 650578"/>
                <a:gd name="connsiteX5" fmla="*/ 543540 w 665782"/>
                <a:gd name="connsiteY5" fmla="*/ 488269 h 650578"/>
                <a:gd name="connsiteX6" fmla="*/ 513966 w 665782"/>
                <a:gd name="connsiteY6" fmla="*/ 450169 h 650578"/>
                <a:gd name="connsiteX7" fmla="*/ 354421 w 665782"/>
                <a:gd name="connsiteY7" fmla="*/ 650578 h 650578"/>
                <a:gd name="connsiteX8" fmla="*/ 0 w 665782"/>
                <a:gd name="connsiteY8" fmla="*/ 471984 h 650578"/>
                <a:gd name="connsiteX9" fmla="*/ 211932 w 665782"/>
                <a:gd name="connsiteY9" fmla="*/ 216807 h 650578"/>
                <a:gd name="connsiteX10" fmla="*/ 153782 w 665782"/>
                <a:gd name="connsiteY10" fmla="*/ 202519 h 650578"/>
                <a:gd name="connsiteX0" fmla="*/ 153782 w 665782"/>
                <a:gd name="connsiteY0" fmla="*/ 203670 h 651729"/>
                <a:gd name="connsiteX1" fmla="*/ 153629 w 665782"/>
                <a:gd name="connsiteY1" fmla="*/ 75160 h 651729"/>
                <a:gd name="connsiteX2" fmla="*/ 493917 w 665782"/>
                <a:gd name="connsiteY2" fmla="*/ 8792 h 651729"/>
                <a:gd name="connsiteX3" fmla="*/ 615592 w 665782"/>
                <a:gd name="connsiteY3" fmla="*/ 94210 h 651729"/>
                <a:gd name="connsiteX4" fmla="*/ 665598 w 665782"/>
                <a:gd name="connsiteY4" fmla="*/ 420441 h 651729"/>
                <a:gd name="connsiteX5" fmla="*/ 543540 w 665782"/>
                <a:gd name="connsiteY5" fmla="*/ 489420 h 651729"/>
                <a:gd name="connsiteX6" fmla="*/ 513966 w 665782"/>
                <a:gd name="connsiteY6" fmla="*/ 451320 h 651729"/>
                <a:gd name="connsiteX7" fmla="*/ 354421 w 665782"/>
                <a:gd name="connsiteY7" fmla="*/ 651729 h 651729"/>
                <a:gd name="connsiteX8" fmla="*/ 0 w 665782"/>
                <a:gd name="connsiteY8" fmla="*/ 473135 h 651729"/>
                <a:gd name="connsiteX9" fmla="*/ 211932 w 665782"/>
                <a:gd name="connsiteY9" fmla="*/ 217958 h 651729"/>
                <a:gd name="connsiteX10" fmla="*/ 153782 w 665782"/>
                <a:gd name="connsiteY10" fmla="*/ 203670 h 651729"/>
                <a:gd name="connsiteX0" fmla="*/ 153782 w 665782"/>
                <a:gd name="connsiteY0" fmla="*/ 203670 h 670779"/>
                <a:gd name="connsiteX1" fmla="*/ 153629 w 665782"/>
                <a:gd name="connsiteY1" fmla="*/ 75160 h 670779"/>
                <a:gd name="connsiteX2" fmla="*/ 493917 w 665782"/>
                <a:gd name="connsiteY2" fmla="*/ 8792 h 670779"/>
                <a:gd name="connsiteX3" fmla="*/ 615592 w 665782"/>
                <a:gd name="connsiteY3" fmla="*/ 94210 h 670779"/>
                <a:gd name="connsiteX4" fmla="*/ 665598 w 665782"/>
                <a:gd name="connsiteY4" fmla="*/ 420441 h 670779"/>
                <a:gd name="connsiteX5" fmla="*/ 543540 w 665782"/>
                <a:gd name="connsiteY5" fmla="*/ 489420 h 670779"/>
                <a:gd name="connsiteX6" fmla="*/ 513966 w 665782"/>
                <a:gd name="connsiteY6" fmla="*/ 451320 h 670779"/>
                <a:gd name="connsiteX7" fmla="*/ 337753 w 665782"/>
                <a:gd name="connsiteY7" fmla="*/ 670779 h 670779"/>
                <a:gd name="connsiteX8" fmla="*/ 0 w 665782"/>
                <a:gd name="connsiteY8" fmla="*/ 473135 h 670779"/>
                <a:gd name="connsiteX9" fmla="*/ 211932 w 665782"/>
                <a:gd name="connsiteY9" fmla="*/ 217958 h 670779"/>
                <a:gd name="connsiteX10" fmla="*/ 153782 w 665782"/>
                <a:gd name="connsiteY10" fmla="*/ 203670 h 670779"/>
                <a:gd name="connsiteX0" fmla="*/ 118064 w 630064"/>
                <a:gd name="connsiteY0" fmla="*/ 203670 h 670779"/>
                <a:gd name="connsiteX1" fmla="*/ 117911 w 630064"/>
                <a:gd name="connsiteY1" fmla="*/ 75160 h 670779"/>
                <a:gd name="connsiteX2" fmla="*/ 458199 w 630064"/>
                <a:gd name="connsiteY2" fmla="*/ 8792 h 670779"/>
                <a:gd name="connsiteX3" fmla="*/ 579874 w 630064"/>
                <a:gd name="connsiteY3" fmla="*/ 94210 h 670779"/>
                <a:gd name="connsiteX4" fmla="*/ 629880 w 630064"/>
                <a:gd name="connsiteY4" fmla="*/ 420441 h 670779"/>
                <a:gd name="connsiteX5" fmla="*/ 507822 w 630064"/>
                <a:gd name="connsiteY5" fmla="*/ 489420 h 670779"/>
                <a:gd name="connsiteX6" fmla="*/ 478248 w 630064"/>
                <a:gd name="connsiteY6" fmla="*/ 451320 h 670779"/>
                <a:gd name="connsiteX7" fmla="*/ 302035 w 630064"/>
                <a:gd name="connsiteY7" fmla="*/ 670779 h 670779"/>
                <a:gd name="connsiteX8" fmla="*/ 0 w 630064"/>
                <a:gd name="connsiteY8" fmla="*/ 446941 h 670779"/>
                <a:gd name="connsiteX9" fmla="*/ 176214 w 630064"/>
                <a:gd name="connsiteY9" fmla="*/ 217958 h 670779"/>
                <a:gd name="connsiteX10" fmla="*/ 118064 w 630064"/>
                <a:gd name="connsiteY10" fmla="*/ 203670 h 670779"/>
                <a:gd name="connsiteX0" fmla="*/ 125207 w 637207"/>
                <a:gd name="connsiteY0" fmla="*/ 203670 h 670779"/>
                <a:gd name="connsiteX1" fmla="*/ 125054 w 637207"/>
                <a:gd name="connsiteY1" fmla="*/ 75160 h 670779"/>
                <a:gd name="connsiteX2" fmla="*/ 465342 w 637207"/>
                <a:gd name="connsiteY2" fmla="*/ 8792 h 670779"/>
                <a:gd name="connsiteX3" fmla="*/ 587017 w 637207"/>
                <a:gd name="connsiteY3" fmla="*/ 94210 h 670779"/>
                <a:gd name="connsiteX4" fmla="*/ 637023 w 637207"/>
                <a:gd name="connsiteY4" fmla="*/ 420441 h 670779"/>
                <a:gd name="connsiteX5" fmla="*/ 514965 w 637207"/>
                <a:gd name="connsiteY5" fmla="*/ 489420 h 670779"/>
                <a:gd name="connsiteX6" fmla="*/ 485391 w 637207"/>
                <a:gd name="connsiteY6" fmla="*/ 451320 h 670779"/>
                <a:gd name="connsiteX7" fmla="*/ 309178 w 637207"/>
                <a:gd name="connsiteY7" fmla="*/ 670779 h 670779"/>
                <a:gd name="connsiteX8" fmla="*/ 0 w 637207"/>
                <a:gd name="connsiteY8" fmla="*/ 451703 h 670779"/>
                <a:gd name="connsiteX9" fmla="*/ 183357 w 637207"/>
                <a:gd name="connsiteY9" fmla="*/ 217958 h 670779"/>
                <a:gd name="connsiteX10" fmla="*/ 125207 w 637207"/>
                <a:gd name="connsiteY10" fmla="*/ 203670 h 6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207" h="670779">
                  <a:moveTo>
                    <a:pt x="125207" y="203670"/>
                  </a:moveTo>
                  <a:cubicBezTo>
                    <a:pt x="79912" y="198933"/>
                    <a:pt x="53668" y="117997"/>
                    <a:pt x="125054" y="75160"/>
                  </a:cubicBezTo>
                  <a:lnTo>
                    <a:pt x="465342" y="8792"/>
                  </a:lnTo>
                  <a:cubicBezTo>
                    <a:pt x="577337" y="-15122"/>
                    <a:pt x="577415" y="8587"/>
                    <a:pt x="587017" y="94210"/>
                  </a:cubicBezTo>
                  <a:lnTo>
                    <a:pt x="637023" y="420441"/>
                  </a:lnTo>
                  <a:cubicBezTo>
                    <a:pt x="641580" y="512491"/>
                    <a:pt x="560414" y="528340"/>
                    <a:pt x="514965" y="489420"/>
                  </a:cubicBezTo>
                  <a:lnTo>
                    <a:pt x="485391" y="451320"/>
                  </a:lnTo>
                  <a:lnTo>
                    <a:pt x="309178" y="670779"/>
                  </a:lnTo>
                  <a:lnTo>
                    <a:pt x="0" y="451703"/>
                  </a:lnTo>
                  <a:lnTo>
                    <a:pt x="183357" y="217958"/>
                  </a:lnTo>
                  <a:lnTo>
                    <a:pt x="125207" y="203670"/>
                  </a:lnTo>
                  <a:close/>
                </a:path>
              </a:pathLst>
            </a:custGeom>
            <a:solidFill>
              <a:schemeClr val="bg1">
                <a:lumMod val="65000"/>
              </a:schemeClr>
            </a:solidFill>
            <a:ln>
              <a:noFill/>
            </a:ln>
            <a:effectLst>
              <a:outerShdw blurRad="762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9" name="Group 53"/>
            <p:cNvGrpSpPr/>
            <p:nvPr/>
          </p:nvGrpSpPr>
          <p:grpSpPr>
            <a:xfrm>
              <a:off x="5200742" y="2956956"/>
              <a:ext cx="1752962" cy="1752960"/>
              <a:chOff x="2183857" y="1007017"/>
              <a:chExt cx="1803671" cy="1803669"/>
            </a:xfrm>
            <a:solidFill>
              <a:schemeClr val="bg2">
                <a:lumMod val="50000"/>
              </a:schemeClr>
            </a:solidFill>
            <a:effectLst>
              <a:outerShdw blurRad="63500" sx="102000" sy="102000" algn="ctr" rotWithShape="0">
                <a:prstClr val="black">
                  <a:alpha val="40000"/>
                </a:prstClr>
              </a:outerShdw>
            </a:effectLst>
          </p:grpSpPr>
          <p:sp>
            <p:nvSpPr>
              <p:cNvPr id="28" name="Oval 27"/>
              <p:cNvSpPr/>
              <p:nvPr/>
            </p:nvSpPr>
            <p:spPr>
              <a:xfrm flipH="1">
                <a:off x="2183857" y="1007017"/>
                <a:ext cx="1803671" cy="180366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Oval 28"/>
              <p:cNvSpPr/>
              <p:nvPr/>
            </p:nvSpPr>
            <p:spPr>
              <a:xfrm flipH="1">
                <a:off x="2406052" y="1072366"/>
                <a:ext cx="1372358" cy="104560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0" name="TextBox 19"/>
            <p:cNvSpPr txBox="1"/>
            <p:nvPr/>
          </p:nvSpPr>
          <p:spPr>
            <a:xfrm>
              <a:off x="4634395" y="1826837"/>
              <a:ext cx="1389227" cy="674703"/>
            </a:xfrm>
            <a:prstGeom prst="rect">
              <a:avLst/>
            </a:prstGeom>
            <a:noFill/>
          </p:spPr>
          <p:txBody>
            <a:bodyPr wrap="square" rtlCol="0">
              <a:spAutoFit/>
            </a:bodyPr>
            <a:lstStyle/>
            <a:p>
              <a:r>
                <a:rPr lang="en-IN" sz="1000" b="1" dirty="0" smtClean="0">
                  <a:solidFill>
                    <a:schemeClr val="bg1"/>
                  </a:solidFill>
                  <a:cs typeface="Calibri" pitchFamily="34" charset="0"/>
                </a:rPr>
                <a:t>F2F training courses</a:t>
              </a:r>
              <a:endParaRPr lang="en-US" sz="1000" b="1" dirty="0">
                <a:solidFill>
                  <a:schemeClr val="bg1"/>
                </a:solidFill>
                <a:cs typeface="Calibri" pitchFamily="34" charset="0"/>
              </a:endParaRPr>
            </a:p>
          </p:txBody>
        </p:sp>
        <p:sp>
          <p:nvSpPr>
            <p:cNvPr id="21" name="TextBox 20"/>
            <p:cNvSpPr txBox="1"/>
            <p:nvPr/>
          </p:nvSpPr>
          <p:spPr>
            <a:xfrm>
              <a:off x="6318330" y="1680438"/>
              <a:ext cx="1220931" cy="934204"/>
            </a:xfrm>
            <a:prstGeom prst="rect">
              <a:avLst/>
            </a:prstGeom>
            <a:noFill/>
          </p:spPr>
          <p:txBody>
            <a:bodyPr wrap="square" rtlCol="0">
              <a:spAutoFit/>
            </a:bodyPr>
            <a:lstStyle/>
            <a:p>
              <a:r>
                <a:rPr lang="en-IN" sz="1000" b="1" dirty="0" smtClean="0">
                  <a:solidFill>
                    <a:schemeClr val="bg1"/>
                  </a:solidFill>
                  <a:cs typeface="Calibri" pitchFamily="34" charset="0"/>
                </a:rPr>
                <a:t>Video and webinar courses</a:t>
              </a:r>
              <a:endParaRPr lang="en-US" sz="1000" b="1" dirty="0">
                <a:solidFill>
                  <a:schemeClr val="bg1"/>
                </a:solidFill>
                <a:cs typeface="Calibri" pitchFamily="34" charset="0"/>
              </a:endParaRPr>
            </a:p>
          </p:txBody>
        </p:sp>
        <p:sp>
          <p:nvSpPr>
            <p:cNvPr id="22" name="TextBox 21"/>
            <p:cNvSpPr txBox="1"/>
            <p:nvPr/>
          </p:nvSpPr>
          <p:spPr>
            <a:xfrm>
              <a:off x="7370859" y="3383206"/>
              <a:ext cx="1147038" cy="934204"/>
            </a:xfrm>
            <a:prstGeom prst="rect">
              <a:avLst/>
            </a:prstGeom>
            <a:noFill/>
          </p:spPr>
          <p:txBody>
            <a:bodyPr wrap="square" rtlCol="0">
              <a:spAutoFit/>
            </a:bodyPr>
            <a:lstStyle/>
            <a:p>
              <a:r>
                <a:rPr lang="en-IN" sz="1000" b="1" dirty="0" smtClean="0">
                  <a:solidFill>
                    <a:schemeClr val="bg1"/>
                  </a:solidFill>
                  <a:cs typeface="Calibri" pitchFamily="34" charset="0"/>
                </a:rPr>
                <a:t>Workshops and seminars</a:t>
              </a:r>
              <a:endParaRPr lang="en-US" sz="1000" b="1" dirty="0">
                <a:solidFill>
                  <a:schemeClr val="bg1"/>
                </a:solidFill>
                <a:cs typeface="Calibri" pitchFamily="34" charset="0"/>
              </a:endParaRPr>
            </a:p>
          </p:txBody>
        </p:sp>
        <p:sp>
          <p:nvSpPr>
            <p:cNvPr id="23" name="TextBox 22"/>
            <p:cNvSpPr txBox="1"/>
            <p:nvPr/>
          </p:nvSpPr>
          <p:spPr>
            <a:xfrm>
              <a:off x="6444633" y="4988611"/>
              <a:ext cx="1499743" cy="934204"/>
            </a:xfrm>
            <a:prstGeom prst="rect">
              <a:avLst/>
            </a:prstGeom>
            <a:noFill/>
          </p:spPr>
          <p:txBody>
            <a:bodyPr wrap="square" rtlCol="0">
              <a:spAutoFit/>
            </a:bodyPr>
            <a:lstStyle/>
            <a:p>
              <a:r>
                <a:rPr lang="en-IN" sz="1000" b="1" dirty="0" smtClean="0">
                  <a:solidFill>
                    <a:schemeClr val="bg1"/>
                  </a:solidFill>
                  <a:cs typeface="Calibri" pitchFamily="34" charset="0"/>
                </a:rPr>
                <a:t>Availability of material online</a:t>
              </a:r>
              <a:endParaRPr lang="en-US" sz="1000" b="1" dirty="0">
                <a:solidFill>
                  <a:schemeClr val="bg1"/>
                </a:solidFill>
                <a:cs typeface="Calibri" pitchFamily="34" charset="0"/>
              </a:endParaRPr>
            </a:p>
          </p:txBody>
        </p:sp>
        <p:sp>
          <p:nvSpPr>
            <p:cNvPr id="24" name="TextBox 23"/>
            <p:cNvSpPr txBox="1"/>
            <p:nvPr/>
          </p:nvSpPr>
          <p:spPr>
            <a:xfrm>
              <a:off x="4216416" y="4846952"/>
              <a:ext cx="1957522" cy="934204"/>
            </a:xfrm>
            <a:prstGeom prst="rect">
              <a:avLst/>
            </a:prstGeom>
            <a:noFill/>
          </p:spPr>
          <p:txBody>
            <a:bodyPr wrap="square" rtlCol="0">
              <a:spAutoFit/>
            </a:bodyPr>
            <a:lstStyle/>
            <a:p>
              <a:r>
                <a:rPr lang="en-IN" sz="1000" b="1" dirty="0" smtClean="0">
                  <a:solidFill>
                    <a:schemeClr val="bg1"/>
                  </a:solidFill>
                  <a:cs typeface="Calibri" pitchFamily="34" charset="0"/>
                </a:rPr>
                <a:t>Personal consultations and mentoring</a:t>
              </a:r>
              <a:endParaRPr lang="en-US" sz="1000" b="1" dirty="0">
                <a:solidFill>
                  <a:schemeClr val="bg1"/>
                </a:solidFill>
                <a:cs typeface="Calibri" pitchFamily="34" charset="0"/>
              </a:endParaRPr>
            </a:p>
          </p:txBody>
        </p:sp>
        <p:sp>
          <p:nvSpPr>
            <p:cNvPr id="25" name="TextBox 24"/>
            <p:cNvSpPr txBox="1"/>
            <p:nvPr/>
          </p:nvSpPr>
          <p:spPr>
            <a:xfrm>
              <a:off x="3733601" y="3393184"/>
              <a:ext cx="1014109" cy="674703"/>
            </a:xfrm>
            <a:prstGeom prst="rect">
              <a:avLst/>
            </a:prstGeom>
            <a:noFill/>
          </p:spPr>
          <p:txBody>
            <a:bodyPr wrap="square" rtlCol="0">
              <a:spAutoFit/>
            </a:bodyPr>
            <a:lstStyle/>
            <a:p>
              <a:r>
                <a:rPr lang="en-IN" sz="1000" b="1" dirty="0" smtClean="0">
                  <a:solidFill>
                    <a:schemeClr val="bg1"/>
                  </a:solidFill>
                  <a:cs typeface="Calibri" pitchFamily="34" charset="0"/>
                </a:rPr>
                <a:t>Case studies</a:t>
              </a:r>
              <a:endParaRPr lang="en-US" sz="1000" b="1" dirty="0">
                <a:solidFill>
                  <a:schemeClr val="bg1"/>
                </a:solidFill>
                <a:cs typeface="Calibri" pitchFamily="34" charset="0"/>
              </a:endParaRPr>
            </a:p>
          </p:txBody>
        </p:sp>
        <p:sp>
          <p:nvSpPr>
            <p:cNvPr id="26" name="Rounded Rectangle 25"/>
            <p:cNvSpPr/>
            <p:nvPr/>
          </p:nvSpPr>
          <p:spPr>
            <a:xfrm>
              <a:off x="5347232" y="3122369"/>
              <a:ext cx="1468848" cy="1422058"/>
            </a:xfrm>
            <a:prstGeom prst="roundRect">
              <a:avLst>
                <a:gd name="adj" fmla="val 49783"/>
              </a:avLst>
            </a:prstGeom>
            <a:gradFill flip="none" rotWithShape="1">
              <a:gsLst>
                <a:gs pos="100000">
                  <a:schemeClr val="tx1">
                    <a:lumMod val="50000"/>
                    <a:lumOff val="50000"/>
                    <a:tint val="66000"/>
                    <a:satMod val="160000"/>
                  </a:schemeClr>
                </a:gs>
                <a:gs pos="50000">
                  <a:schemeClr val="tx1">
                    <a:lumMod val="50000"/>
                    <a:lumOff val="50000"/>
                    <a:tint val="44500"/>
                    <a:satMod val="160000"/>
                    <a:alpha val="46000"/>
                  </a:schemeClr>
                </a:gs>
                <a:gs pos="0">
                  <a:schemeClr val="tx1">
                    <a:lumMod val="50000"/>
                    <a:lumOff val="50000"/>
                    <a:tint val="23500"/>
                    <a:satMod val="160000"/>
                    <a:alpha val="15000"/>
                  </a:schemeClr>
                </a:gs>
              </a:gsLst>
              <a:lin ang="16200000" scaled="1"/>
              <a:tileRect/>
            </a:gra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a:p>
          </p:txBody>
        </p:sp>
        <p:sp>
          <p:nvSpPr>
            <p:cNvPr id="27" name="TextBox 26"/>
            <p:cNvSpPr txBox="1"/>
            <p:nvPr/>
          </p:nvSpPr>
          <p:spPr>
            <a:xfrm>
              <a:off x="5403302" y="3451052"/>
              <a:ext cx="1387672" cy="882303"/>
            </a:xfrm>
            <a:prstGeom prst="rect">
              <a:avLst/>
            </a:prstGeom>
            <a:noFill/>
            <a:scene3d>
              <a:camera prst="orthographicFront"/>
              <a:lightRig rig="threePt" dir="t"/>
            </a:scene3d>
            <a:sp3d>
              <a:bevelT w="127000" h="25400" prst="cross"/>
            </a:sp3d>
          </p:spPr>
          <p:txBody>
            <a:bodyPr wrap="square" rtlCol="0">
              <a:spAutoFit/>
            </a:bodyPr>
            <a:lstStyle/>
            <a:p>
              <a:pPr algn="ctr"/>
              <a:r>
                <a:rPr lang="en-US" sz="1400" b="1" dirty="0" smtClean="0">
                  <a:cs typeface="Arial" pitchFamily="34" charset="0"/>
                </a:rPr>
                <a:t>Capacity building</a:t>
              </a:r>
              <a:endParaRPr lang="en-US" sz="1400" b="1" dirty="0">
                <a:cs typeface="Arial" pitchFamily="34" charset="0"/>
              </a:endParaRPr>
            </a:p>
          </p:txBody>
        </p:sp>
      </p:grpSp>
    </p:spTree>
    <p:extLst>
      <p:ext uri="{BB962C8B-B14F-4D97-AF65-F5344CB8AC3E}">
        <p14:creationId xmlns:p14="http://schemas.microsoft.com/office/powerpoint/2010/main" val="4229537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75"/>
            <a:ext cx="8229600" cy="779463"/>
          </a:xfrm>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5224"/>
            <a:ext cx="9220200" cy="6154974"/>
          </a:xfrm>
          <a:prstGeom prst="rect">
            <a:avLst/>
          </a:prstGeom>
        </p:spPr>
      </p:pic>
      <p:sp>
        <p:nvSpPr>
          <p:cNvPr id="5" name="Rounded Rectangle 4"/>
          <p:cNvSpPr/>
          <p:nvPr/>
        </p:nvSpPr>
        <p:spPr>
          <a:xfrm>
            <a:off x="1752600" y="819150"/>
            <a:ext cx="5791200" cy="33528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To work with existing building blocks from National Nodes and Research Networks to build a Research Infrastructure.</a:t>
            </a:r>
            <a:endParaRPr lang="en-GB" sz="2800" b="1" dirty="0">
              <a:solidFill>
                <a:schemeClr val="tx1"/>
              </a:solidFill>
            </a:endParaRPr>
          </a:p>
        </p:txBody>
      </p:sp>
    </p:spTree>
    <p:extLst>
      <p:ext uri="{BB962C8B-B14F-4D97-AF65-F5344CB8AC3E}">
        <p14:creationId xmlns:p14="http://schemas.microsoft.com/office/powerpoint/2010/main" val="739735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At national and EU level </a:t>
            </a:r>
            <a:r>
              <a:rPr lang="en-GB" dirty="0" err="1" smtClean="0"/>
              <a:t>DIPoH</a:t>
            </a:r>
            <a:r>
              <a:rPr lang="en-GB" dirty="0" smtClean="0"/>
              <a:t> will</a:t>
            </a:r>
            <a:endParaRPr lang="en-GB" dirty="0"/>
          </a:p>
        </p:txBody>
      </p:sp>
      <p:sp>
        <p:nvSpPr>
          <p:cNvPr id="9" name="Rounded Rectangle 8"/>
          <p:cNvSpPr/>
          <p:nvPr/>
        </p:nvSpPr>
        <p:spPr>
          <a:xfrm>
            <a:off x="381000" y="1200150"/>
            <a:ext cx="1524000" cy="1128030"/>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Pooling existing resources</a:t>
            </a:r>
            <a:endParaRPr lang="en-US" sz="1600" dirty="0"/>
          </a:p>
        </p:txBody>
      </p:sp>
      <p:sp>
        <p:nvSpPr>
          <p:cNvPr id="10" name="Rounded Rectangle 9"/>
          <p:cNvSpPr/>
          <p:nvPr/>
        </p:nvSpPr>
        <p:spPr>
          <a:xfrm>
            <a:off x="2286000" y="1504950"/>
            <a:ext cx="1676400" cy="2667000"/>
          </a:xfrm>
          <a:prstGeom prst="round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Contraction of effective health research and innovation environment</a:t>
            </a:r>
            <a:endParaRPr lang="en-US" sz="1600" dirty="0"/>
          </a:p>
        </p:txBody>
      </p:sp>
      <p:sp>
        <p:nvSpPr>
          <p:cNvPr id="11" name="Rounded Rectangle 10"/>
          <p:cNvSpPr/>
          <p:nvPr/>
        </p:nvSpPr>
        <p:spPr>
          <a:xfrm>
            <a:off x="381000" y="2547525"/>
            <a:ext cx="1517342" cy="756084"/>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Knowledge-base</a:t>
            </a:r>
            <a:endParaRPr lang="en-US" sz="1600" dirty="0"/>
          </a:p>
        </p:txBody>
      </p:sp>
      <p:sp>
        <p:nvSpPr>
          <p:cNvPr id="12" name="Rounded Rectangle 11"/>
          <p:cNvSpPr/>
          <p:nvPr/>
        </p:nvSpPr>
        <p:spPr>
          <a:xfrm>
            <a:off x="381000" y="3562350"/>
            <a:ext cx="1524000" cy="1447800"/>
          </a:xfrm>
          <a:prstGeom prst="roundRec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Enhance and support secondary use of existing resources</a:t>
            </a:r>
            <a:endParaRPr lang="en-US" sz="1600" dirty="0"/>
          </a:p>
        </p:txBody>
      </p:sp>
      <p:sp>
        <p:nvSpPr>
          <p:cNvPr id="13" name="Rounded Rectangle 12"/>
          <p:cNvSpPr/>
          <p:nvPr/>
        </p:nvSpPr>
        <p:spPr>
          <a:xfrm>
            <a:off x="4419600" y="1267222"/>
            <a:ext cx="2333600" cy="923528"/>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Better health and social care solutions for people</a:t>
            </a:r>
            <a:endParaRPr lang="en-US" sz="1600" dirty="0"/>
          </a:p>
        </p:txBody>
      </p:sp>
      <p:sp>
        <p:nvSpPr>
          <p:cNvPr id="14" name="Rounded Rectangle 13"/>
          <p:cNvSpPr/>
          <p:nvPr/>
        </p:nvSpPr>
        <p:spPr>
          <a:xfrm>
            <a:off x="4419600" y="2378968"/>
            <a:ext cx="2362200" cy="914400"/>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Tools to identify and tackle health inequalities</a:t>
            </a:r>
            <a:endParaRPr lang="en-US" sz="1600" dirty="0"/>
          </a:p>
        </p:txBody>
      </p:sp>
      <p:sp>
        <p:nvSpPr>
          <p:cNvPr id="15" name="Rounded Rectangle 14"/>
          <p:cNvSpPr/>
          <p:nvPr/>
        </p:nvSpPr>
        <p:spPr>
          <a:xfrm>
            <a:off x="4419600" y="3481586"/>
            <a:ext cx="2333600" cy="842764"/>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dirty="0" smtClean="0"/>
              <a:t>Support for health technology innovations</a:t>
            </a:r>
            <a:endParaRPr lang="en-US" sz="1600" dirty="0"/>
          </a:p>
        </p:txBody>
      </p:sp>
      <p:sp>
        <p:nvSpPr>
          <p:cNvPr id="25" name="Rounded Rectangle 24"/>
          <p:cNvSpPr/>
          <p:nvPr/>
        </p:nvSpPr>
        <p:spPr>
          <a:xfrm>
            <a:off x="7239000" y="1428750"/>
            <a:ext cx="1605880" cy="2514600"/>
          </a:xfrm>
          <a:prstGeom prst="roundRect">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Improvement of national economy through better health of the population</a:t>
            </a:r>
            <a:endParaRPr lang="en-US" sz="1600" dirty="0"/>
          </a:p>
        </p:txBody>
      </p:sp>
      <p:cxnSp>
        <p:nvCxnSpPr>
          <p:cNvPr id="31" name="Straight Arrow Connector 30"/>
          <p:cNvCxnSpPr>
            <a:stCxn id="9" idx="3"/>
          </p:cNvCxnSpPr>
          <p:nvPr/>
        </p:nvCxnSpPr>
        <p:spPr>
          <a:xfrm>
            <a:off x="1905000" y="1764165"/>
            <a:ext cx="381000" cy="27418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p:nvPr/>
        </p:nvCxnSpPr>
        <p:spPr>
          <a:xfrm>
            <a:off x="1898342" y="2836168"/>
            <a:ext cx="38765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p:nvPr/>
        </p:nvCxnSpPr>
        <p:spPr>
          <a:xfrm flipV="1">
            <a:off x="1905000" y="3943350"/>
            <a:ext cx="381000" cy="228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7" name="Straight Arrow Connector 36"/>
          <p:cNvCxnSpPr>
            <a:endCxn id="13" idx="1"/>
          </p:cNvCxnSpPr>
          <p:nvPr/>
        </p:nvCxnSpPr>
        <p:spPr>
          <a:xfrm flipV="1">
            <a:off x="3962400" y="1728986"/>
            <a:ext cx="457200" cy="30936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p:nvPr/>
        </p:nvCxnSpPr>
        <p:spPr>
          <a:xfrm>
            <a:off x="3962400" y="3562350"/>
            <a:ext cx="457200" cy="152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p:nvPr/>
        </p:nvCxnSpPr>
        <p:spPr>
          <a:xfrm flipV="1">
            <a:off x="3962400" y="2836168"/>
            <a:ext cx="457200" cy="22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13" idx="3"/>
          </p:cNvCxnSpPr>
          <p:nvPr/>
        </p:nvCxnSpPr>
        <p:spPr>
          <a:xfrm>
            <a:off x="6753200" y="1728986"/>
            <a:ext cx="485800" cy="1722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flipV="1">
            <a:off x="6753200" y="3481586"/>
            <a:ext cx="485800" cy="2331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a:stCxn id="14" idx="3"/>
          </p:cNvCxnSpPr>
          <p:nvPr/>
        </p:nvCxnSpPr>
        <p:spPr>
          <a:xfrm>
            <a:off x="6781800" y="2836168"/>
            <a:ext cx="457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69192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9050"/>
            <a:ext cx="9504000" cy="5164744"/>
          </a:xfrm>
        </p:spPr>
      </p:pic>
      <p:sp>
        <p:nvSpPr>
          <p:cNvPr id="5" name="Rounded Rectangle 4"/>
          <p:cNvSpPr/>
          <p:nvPr/>
        </p:nvSpPr>
        <p:spPr>
          <a:xfrm>
            <a:off x="2057400" y="1276350"/>
            <a:ext cx="5257800" cy="2667000"/>
          </a:xfrm>
          <a:prstGeom prst="roundRect">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Thank you!</a:t>
            </a:r>
          </a:p>
          <a:p>
            <a:pPr algn="ctr"/>
            <a:endParaRPr lang="en-US" sz="3200" b="1" dirty="0" smtClean="0"/>
          </a:p>
          <a:p>
            <a:pPr algn="ctr"/>
            <a:r>
              <a:rPr lang="en-US" sz="3200" b="1" dirty="0" smtClean="0"/>
              <a:t>Together we can accomplish our vision.</a:t>
            </a:r>
            <a:endParaRPr lang="en-US" sz="3200" b="1" dirty="0"/>
          </a:p>
        </p:txBody>
      </p:sp>
    </p:spTree>
    <p:extLst>
      <p:ext uri="{BB962C8B-B14F-4D97-AF65-F5344CB8AC3E}">
        <p14:creationId xmlns:p14="http://schemas.microsoft.com/office/powerpoint/2010/main" val="275650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 of National Node</a:t>
            </a:r>
            <a:endParaRPr lang="en-GB" dirty="0"/>
          </a:p>
        </p:txBody>
      </p:sp>
      <p:sp>
        <p:nvSpPr>
          <p:cNvPr id="3" name="Content Placeholder 2"/>
          <p:cNvSpPr>
            <a:spLocks noGrp="1"/>
          </p:cNvSpPr>
          <p:nvPr>
            <p:ph idx="1"/>
          </p:nvPr>
        </p:nvSpPr>
        <p:spPr/>
        <p:txBody>
          <a:bodyPr/>
          <a:lstStyle/>
          <a:p>
            <a:pPr marL="0" indent="0">
              <a:buNone/>
            </a:pPr>
            <a:r>
              <a:rPr lang="en-GB" dirty="0" smtClean="0"/>
              <a:t>Bringing </a:t>
            </a:r>
            <a:r>
              <a:rPr lang="en-GB" dirty="0"/>
              <a:t>together the regional/national stakeholders </a:t>
            </a:r>
            <a:r>
              <a:rPr lang="en-GB" dirty="0" smtClean="0"/>
              <a:t>that make </a:t>
            </a:r>
            <a:r>
              <a:rPr lang="en-GB" dirty="0"/>
              <a:t>it possible to</a:t>
            </a:r>
            <a:r>
              <a:rPr lang="en-GB" dirty="0" smtClean="0"/>
              <a:t>:</a:t>
            </a:r>
          </a:p>
          <a:p>
            <a:pPr marL="0" indent="0">
              <a:buNone/>
            </a:pPr>
            <a:endParaRPr lang="en-US" sz="1200" dirty="0"/>
          </a:p>
          <a:p>
            <a:pPr lvl="1">
              <a:buFont typeface="Arial" panose="020B0604020202020204" pitchFamily="34" charset="0"/>
              <a:buChar char="•"/>
            </a:pPr>
            <a:r>
              <a:rPr lang="en-GB" sz="2200" dirty="0"/>
              <a:t>Share expertise </a:t>
            </a:r>
            <a:r>
              <a:rPr lang="en-GB" sz="2200" dirty="0" smtClean="0"/>
              <a:t>on </a:t>
            </a:r>
            <a:r>
              <a:rPr lang="en-GB" sz="2200" dirty="0"/>
              <a:t>regional/national </a:t>
            </a:r>
            <a:r>
              <a:rPr lang="en-GB" sz="2200" dirty="0" smtClean="0"/>
              <a:t>level</a:t>
            </a:r>
            <a:endParaRPr lang="en-US" sz="2200" dirty="0"/>
          </a:p>
          <a:p>
            <a:pPr lvl="1">
              <a:buFont typeface="Arial" panose="020B0604020202020204" pitchFamily="34" charset="0"/>
              <a:buChar char="•"/>
            </a:pPr>
            <a:r>
              <a:rPr lang="en-GB" sz="2200" dirty="0"/>
              <a:t>Share ongoing activities </a:t>
            </a:r>
            <a:r>
              <a:rPr lang="en-GB" sz="2200" dirty="0" smtClean="0"/>
              <a:t>on </a:t>
            </a:r>
            <a:r>
              <a:rPr lang="en-GB" sz="2200" dirty="0"/>
              <a:t>regional/national </a:t>
            </a:r>
            <a:r>
              <a:rPr lang="en-GB" sz="2200" dirty="0" smtClean="0"/>
              <a:t>level</a:t>
            </a:r>
            <a:endParaRPr lang="en-US" sz="2200" dirty="0"/>
          </a:p>
          <a:p>
            <a:pPr lvl="1">
              <a:buFont typeface="Arial" panose="020B0604020202020204" pitchFamily="34" charset="0"/>
              <a:buChar char="•"/>
            </a:pPr>
            <a:r>
              <a:rPr lang="en-GB" sz="2200" dirty="0"/>
              <a:t>Update on initiatives, meetings and expert groups at EU </a:t>
            </a:r>
            <a:r>
              <a:rPr lang="en-GB" sz="2200" dirty="0" smtClean="0"/>
              <a:t>level</a:t>
            </a:r>
            <a:endParaRPr lang="en-GB" sz="2200" dirty="0"/>
          </a:p>
          <a:p>
            <a:pPr lvl="1">
              <a:buFont typeface="Arial" panose="020B0604020202020204" pitchFamily="34" charset="0"/>
              <a:buChar char="•"/>
            </a:pPr>
            <a:endParaRPr lang="nl-BE" sz="2200" dirty="0"/>
          </a:p>
          <a:p>
            <a:pPr marL="57150" indent="0">
              <a:buNone/>
            </a:pPr>
            <a:endParaRPr lang="nl-BE" sz="2600" dirty="0" smtClean="0"/>
          </a:p>
        </p:txBody>
      </p:sp>
    </p:spTree>
    <p:extLst>
      <p:ext uri="{BB962C8B-B14F-4D97-AF65-F5344CB8AC3E}">
        <p14:creationId xmlns:p14="http://schemas.microsoft.com/office/powerpoint/2010/main" val="3855385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National Nodes in the framework of InfAct</a:t>
            </a:r>
            <a:endParaRPr lang="en-GB" dirty="0"/>
          </a:p>
        </p:txBody>
      </p:sp>
      <p:sp>
        <p:nvSpPr>
          <p:cNvPr id="4" name="Content Placeholder 3"/>
          <p:cNvSpPr>
            <a:spLocks noGrp="1"/>
          </p:cNvSpPr>
          <p:nvPr>
            <p:ph idx="1"/>
          </p:nvPr>
        </p:nvSpPr>
        <p:spPr/>
        <p:txBody>
          <a:bodyPr/>
          <a:lstStyle/>
          <a:p>
            <a:endParaRPr lang="en-GB" dirty="0" smtClean="0"/>
          </a:p>
          <a:p>
            <a:endParaRPr lang="en-GB" dirty="0" smtClean="0"/>
          </a:p>
          <a:p>
            <a:endParaRPr lang="en-GB" dirty="0" smtClean="0"/>
          </a:p>
          <a:p>
            <a:endParaRPr lang="en-GB" dirty="0"/>
          </a:p>
        </p:txBody>
      </p:sp>
      <p:sp>
        <p:nvSpPr>
          <p:cNvPr id="5" name="Content Placeholder 3"/>
          <p:cNvSpPr txBox="1">
            <a:spLocks/>
          </p:cNvSpPr>
          <p:nvPr/>
        </p:nvSpPr>
        <p:spPr bwMode="auto">
          <a:xfrm>
            <a:off x="3886200" y="1352551"/>
            <a:ext cx="4953000" cy="278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smtClean="0"/>
              <a:t>19 countries have reported their progress</a:t>
            </a:r>
          </a:p>
          <a:p>
            <a:r>
              <a:rPr lang="en-GB" sz="1800" dirty="0" smtClean="0"/>
              <a:t>Most countries (light blue) already have an existing format that bring together important HI stakeholders </a:t>
            </a:r>
          </a:p>
          <a:p>
            <a:r>
              <a:rPr lang="en-GB" sz="1800" dirty="0" smtClean="0"/>
              <a:t>In many countries, </a:t>
            </a:r>
            <a:r>
              <a:rPr lang="en-GB" sz="1800" smtClean="0"/>
              <a:t>coordinating organization </a:t>
            </a:r>
            <a:r>
              <a:rPr lang="en-GB" sz="1800" dirty="0" smtClean="0"/>
              <a:t>is National Public Health Institute</a:t>
            </a:r>
          </a:p>
          <a:p>
            <a:r>
              <a:rPr lang="en-GB" sz="1800" dirty="0" smtClean="0"/>
              <a:t>Some difficulties were reported to organise a NN meeting: </a:t>
            </a:r>
          </a:p>
          <a:p>
            <a:pPr lvl="1"/>
            <a:r>
              <a:rPr lang="en-GB" sz="1400" dirty="0" smtClean="0"/>
              <a:t>Identification of relevant stakeholders, attendance</a:t>
            </a:r>
          </a:p>
          <a:p>
            <a:endParaRPr lang="en-GB" sz="1800" dirty="0" smtClean="0"/>
          </a:p>
          <a:p>
            <a:endParaRPr lang="en-GB" sz="1800" dirty="0" smtClean="0"/>
          </a:p>
          <a:p>
            <a:endParaRPr lang="en-GB" sz="1800" dirty="0" smtClean="0"/>
          </a:p>
          <a:p>
            <a:endParaRPr lang="en-GB" sz="18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428" t="28632" r="28198" b="15168"/>
          <a:stretch/>
        </p:blipFill>
        <p:spPr bwMode="auto">
          <a:xfrm>
            <a:off x="-142782" y="1205698"/>
            <a:ext cx="3773750" cy="357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809351"/>
            <a:ext cx="3478568" cy="276999"/>
          </a:xfrm>
          <a:prstGeom prst="rect">
            <a:avLst/>
          </a:prstGeom>
          <a:noFill/>
        </p:spPr>
        <p:txBody>
          <a:bodyPr wrap="square" rtlCol="0">
            <a:spAutoFit/>
          </a:bodyPr>
          <a:lstStyle/>
          <a:p>
            <a:r>
              <a:rPr lang="fi-FI" sz="1200" dirty="0" err="1" smtClean="0"/>
              <a:t>Map</a:t>
            </a:r>
            <a:r>
              <a:rPr lang="fi-FI" sz="1200" dirty="0" smtClean="0"/>
              <a:t> </a:t>
            </a:r>
            <a:r>
              <a:rPr lang="fi-FI" sz="1200" dirty="0" err="1" smtClean="0"/>
              <a:t>by</a:t>
            </a:r>
            <a:r>
              <a:rPr lang="fi-FI" sz="1200" dirty="0" smtClean="0"/>
              <a:t>: </a:t>
            </a:r>
            <a:r>
              <a:rPr lang="en-GB" sz="1200" dirty="0">
                <a:hlinkClick r:id="rId4"/>
              </a:rPr>
              <a:t>http://philarcher.org/diary/2013/euromap/</a:t>
            </a:r>
            <a:endParaRPr lang="en-GB" sz="1200" dirty="0"/>
          </a:p>
        </p:txBody>
      </p:sp>
    </p:spTree>
    <p:extLst>
      <p:ext uri="{BB962C8B-B14F-4D97-AF65-F5344CB8AC3E}">
        <p14:creationId xmlns:p14="http://schemas.microsoft.com/office/powerpoint/2010/main" val="417224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National Node: Finland</a:t>
            </a:r>
            <a:endParaRPr lang="en-GB" dirty="0"/>
          </a:p>
        </p:txBody>
      </p:sp>
      <p:sp>
        <p:nvSpPr>
          <p:cNvPr id="3" name="Content Placeholder 2"/>
          <p:cNvSpPr>
            <a:spLocks noGrp="1"/>
          </p:cNvSpPr>
          <p:nvPr>
            <p:ph idx="1"/>
          </p:nvPr>
        </p:nvSpPr>
        <p:spPr/>
        <p:txBody>
          <a:bodyPr/>
          <a:lstStyle/>
          <a:p>
            <a:r>
              <a:rPr lang="en-GB" sz="2000" dirty="0" smtClean="0"/>
              <a:t>Key stakeholders for health information </a:t>
            </a:r>
          </a:p>
          <a:p>
            <a:pPr lvl="1"/>
            <a:r>
              <a:rPr lang="en-GB" sz="1600" dirty="0" smtClean="0"/>
              <a:t>Finnish Institute for Health and Welfare (THL), Statistics Finland, National Social Security Institution (KELA), Researcher groups in different Universities</a:t>
            </a:r>
            <a:endParaRPr lang="en-GB" sz="1400" dirty="0" smtClean="0"/>
          </a:p>
          <a:p>
            <a:r>
              <a:rPr lang="en-GB" sz="2000" dirty="0" smtClean="0"/>
              <a:t>No </a:t>
            </a:r>
            <a:r>
              <a:rPr lang="en-GB" sz="2000" dirty="0"/>
              <a:t>formal National Node but several joint activities of key stakeholders</a:t>
            </a:r>
          </a:p>
          <a:p>
            <a:pPr lvl="1"/>
            <a:r>
              <a:rPr lang="fi-FI" sz="1600" dirty="0" smtClean="0"/>
              <a:t>TULANET: </a:t>
            </a:r>
            <a:r>
              <a:rPr lang="en-GB" sz="1600" dirty="0" smtClean="0"/>
              <a:t>A </a:t>
            </a:r>
            <a:r>
              <a:rPr lang="en-GB" sz="1600" b="1" i="1" dirty="0" smtClean="0"/>
              <a:t>collaboration forum</a:t>
            </a:r>
            <a:r>
              <a:rPr lang="en-GB" sz="1600" dirty="0" smtClean="0"/>
              <a:t> of governmental research organizations</a:t>
            </a:r>
          </a:p>
          <a:p>
            <a:pPr lvl="1"/>
            <a:r>
              <a:rPr lang="en-GB" sz="1600" b="1" i="1" dirty="0" smtClean="0"/>
              <a:t>Meetings</a:t>
            </a:r>
            <a:r>
              <a:rPr lang="en-GB" sz="1600" dirty="0" smtClean="0"/>
              <a:t> with the heads of THL, Statistics Finland and KELA in routine meetings related to use of data for both statistical and research purposes</a:t>
            </a:r>
          </a:p>
          <a:p>
            <a:pPr lvl="1"/>
            <a:r>
              <a:rPr lang="en-GB" sz="1600" dirty="0" smtClean="0"/>
              <a:t>New </a:t>
            </a:r>
            <a:r>
              <a:rPr lang="en-GB" sz="1600" b="1" i="1" dirty="0" smtClean="0"/>
              <a:t>legislation </a:t>
            </a:r>
            <a:r>
              <a:rPr lang="en-GB" sz="1600" dirty="0" smtClean="0"/>
              <a:t>’the Act on Secondary Use of Health and Social Data (552/2019)’ will further facilitate information exchange</a:t>
            </a:r>
            <a:endParaRPr lang="en-GB" sz="1600" dirty="0"/>
          </a:p>
        </p:txBody>
      </p:sp>
    </p:spTree>
    <p:extLst>
      <p:ext uri="{BB962C8B-B14F-4D97-AF65-F5344CB8AC3E}">
        <p14:creationId xmlns:p14="http://schemas.microsoft.com/office/powerpoint/2010/main" val="139151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 xmlns:a16="http://schemas.microsoft.com/office/drawing/2014/main" id="{66952E77-580F-4E23-AB05-F1E6CD23F5D9}"/>
              </a:ext>
            </a:extLst>
          </p:cNvPr>
          <p:cNvSpPr>
            <a:spLocks noGrp="1"/>
          </p:cNvSpPr>
          <p:nvPr>
            <p:ph type="ctrTitle"/>
          </p:nvPr>
        </p:nvSpPr>
        <p:spPr>
          <a:xfrm>
            <a:off x="1350530" y="2735746"/>
            <a:ext cx="5571101" cy="812525"/>
          </a:xfrm>
        </p:spPr>
        <p:txBody>
          <a:bodyPr/>
          <a:lstStyle/>
          <a:p>
            <a:pPr>
              <a:lnSpc>
                <a:spcPct val="100000"/>
              </a:lnSpc>
            </a:pPr>
            <a:r>
              <a:rPr lang="en-US" sz="2100" dirty="0">
                <a:cs typeface="Arial" panose="020B0604020202020204" pitchFamily="34" charset="0"/>
              </a:rPr>
              <a:t>Social and Health Data Permit Authority Findata and the Act on the Secondary Use of Health and Social Data (552/2019)</a:t>
            </a:r>
            <a:r>
              <a:rPr lang="en-GB" sz="1500" dirty="0"/>
              <a:t/>
            </a:r>
            <a:br>
              <a:rPr lang="en-GB" sz="1500" dirty="0"/>
            </a:br>
            <a:r>
              <a:rPr lang="en-US" sz="1500" dirty="0"/>
              <a:t/>
            </a:r>
            <a:br>
              <a:rPr lang="en-US" sz="1500" dirty="0"/>
            </a:br>
            <a:r>
              <a:rPr lang="en-US" sz="1500" dirty="0"/>
              <a:t/>
            </a:r>
            <a:br>
              <a:rPr lang="en-US" sz="1500" dirty="0"/>
            </a:br>
            <a:endParaRPr lang="en-GB" sz="1800" spc="0" dirty="0">
              <a:solidFill>
                <a:schemeClr val="tx2"/>
              </a:solidFill>
            </a:endParaRPr>
          </a:p>
        </p:txBody>
      </p:sp>
    </p:spTree>
    <p:extLst>
      <p:ext uri="{BB962C8B-B14F-4D97-AF65-F5344CB8AC3E}">
        <p14:creationId xmlns:p14="http://schemas.microsoft.com/office/powerpoint/2010/main" val="25732910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85D9326C-5CC1-F343-BBA5-DBF9E3C2C96C}"/>
              </a:ext>
            </a:extLst>
          </p:cNvPr>
          <p:cNvSpPr txBox="1"/>
          <p:nvPr/>
        </p:nvSpPr>
        <p:spPr>
          <a:xfrm>
            <a:off x="360285" y="849085"/>
            <a:ext cx="2648470" cy="1402948"/>
          </a:xfrm>
          <a:prstGeom prst="rect">
            <a:avLst/>
          </a:prstGeom>
          <a:noFill/>
        </p:spPr>
        <p:txBody>
          <a:bodyPr wrap="square" lIns="68580" tIns="34290" rIns="68580" bIns="34290" rtlCol="0">
            <a:spAutoFit/>
          </a:bodyPr>
          <a:lstStyle/>
          <a:p>
            <a:pPr algn="ctr">
              <a:lnSpc>
                <a:spcPts val="2550"/>
              </a:lnSpc>
            </a:pPr>
            <a:r>
              <a:rPr lang="en-GB" sz="2400" b="1" dirty="0">
                <a:solidFill>
                  <a:srgbClr val="BFD730"/>
                </a:solidFill>
              </a:rPr>
              <a:t>One-stop shop </a:t>
            </a:r>
            <a:r>
              <a:rPr lang="en-GB" sz="2400" dirty="0">
                <a:solidFill>
                  <a:schemeClr val="bg1"/>
                </a:solidFill>
              </a:rPr>
              <a:t>for the </a:t>
            </a:r>
            <a:r>
              <a:rPr lang="en-GB" sz="2400" b="1" dirty="0">
                <a:solidFill>
                  <a:schemeClr val="bg1"/>
                </a:solidFill>
              </a:rPr>
              <a:t>secondary use of social and health data</a:t>
            </a:r>
          </a:p>
        </p:txBody>
      </p:sp>
      <p:sp>
        <p:nvSpPr>
          <p:cNvPr id="3" name="Suorakulmio 2"/>
          <p:cNvSpPr/>
          <p:nvPr/>
        </p:nvSpPr>
        <p:spPr>
          <a:xfrm>
            <a:off x="3736943" y="888045"/>
            <a:ext cx="5243769" cy="1685077"/>
          </a:xfrm>
          <a:prstGeom prst="rect">
            <a:avLst/>
          </a:prstGeom>
        </p:spPr>
        <p:txBody>
          <a:bodyPr wrap="square" lIns="68580" tIns="34290" rIns="68580" bIns="34290">
            <a:spAutoFit/>
          </a:bodyPr>
          <a:lstStyle/>
          <a:p>
            <a:pPr marL="257175" lvl="1" indent="-257175">
              <a:buFont typeface="Arial" panose="020B0604020202020204" pitchFamily="34" charset="0"/>
              <a:buChar char="•"/>
            </a:pPr>
            <a:r>
              <a:rPr lang="en-GB" sz="2100" b="1" dirty="0">
                <a:solidFill>
                  <a:schemeClr val="bg1"/>
                </a:solidFill>
                <a:latin typeface="Rockwell" panose="02060603020205020403" pitchFamily="18" charset="0"/>
              </a:rPr>
              <a:t>Grants data permits </a:t>
            </a:r>
            <a:r>
              <a:rPr lang="en-GB" sz="2100" dirty="0">
                <a:solidFill>
                  <a:schemeClr val="bg1"/>
                </a:solidFill>
                <a:latin typeface="Rockwell" panose="02060603020205020403" pitchFamily="18" charset="0"/>
              </a:rPr>
              <a:t>when data are requested from multiple registers</a:t>
            </a:r>
          </a:p>
          <a:p>
            <a:pPr marL="257175" lvl="1" indent="-257175">
              <a:buFont typeface="Arial" panose="020B0604020202020204" pitchFamily="34" charset="0"/>
              <a:buChar char="•"/>
            </a:pPr>
            <a:r>
              <a:rPr lang="en-GB" sz="2100" b="1" dirty="0">
                <a:solidFill>
                  <a:schemeClr val="bg1"/>
                </a:solidFill>
                <a:latin typeface="Rockwell" panose="02060603020205020403" pitchFamily="18" charset="0"/>
              </a:rPr>
              <a:t>Provides the data </a:t>
            </a:r>
            <a:r>
              <a:rPr lang="en-GB" sz="2100" dirty="0">
                <a:solidFill>
                  <a:schemeClr val="bg1"/>
                </a:solidFill>
                <a:latin typeface="Rockwell" panose="02060603020205020403" pitchFamily="18" charset="0"/>
              </a:rPr>
              <a:t>in a secure IT-environment for data users</a:t>
            </a:r>
          </a:p>
          <a:p>
            <a:pPr marL="257175" lvl="1" indent="-257175">
              <a:buFont typeface="Arial" panose="020B0604020202020204" pitchFamily="34" charset="0"/>
              <a:buChar char="•"/>
            </a:pPr>
            <a:r>
              <a:rPr lang="en-US" sz="2100" b="1" dirty="0">
                <a:solidFill>
                  <a:schemeClr val="bg1"/>
                </a:solidFill>
                <a:latin typeface="Rockwell" panose="02060603020205020403" pitchFamily="18" charset="0"/>
                <a:cs typeface="Arial" panose="020B0604020202020204" pitchFamily="34" charset="0"/>
              </a:rPr>
              <a:t>Help Desk </a:t>
            </a:r>
            <a:r>
              <a:rPr lang="en-US" sz="2100" dirty="0">
                <a:solidFill>
                  <a:schemeClr val="bg1"/>
                </a:solidFill>
                <a:latin typeface="Rockwell" panose="02060603020205020403" pitchFamily="18" charset="0"/>
                <a:cs typeface="Arial" panose="020B0604020202020204" pitchFamily="34" charset="0"/>
              </a:rPr>
              <a:t>for data users</a:t>
            </a:r>
            <a:endParaRPr lang="en-GB" sz="2100" dirty="0">
              <a:solidFill>
                <a:schemeClr val="bg1"/>
              </a:solidFill>
              <a:latin typeface="Rockwell" panose="02060603020205020403" pitchFamily="18" charset="0"/>
            </a:endParaRPr>
          </a:p>
        </p:txBody>
      </p:sp>
      <p:sp>
        <p:nvSpPr>
          <p:cNvPr id="5" name="Tekstiruutu 4"/>
          <p:cNvSpPr txBox="1"/>
          <p:nvPr/>
        </p:nvSpPr>
        <p:spPr>
          <a:xfrm>
            <a:off x="1002992" y="3396689"/>
            <a:ext cx="3428999" cy="1454244"/>
          </a:xfrm>
          <a:prstGeom prst="rect">
            <a:avLst/>
          </a:prstGeom>
          <a:noFill/>
        </p:spPr>
        <p:txBody>
          <a:bodyPr wrap="square" lIns="68580" tIns="34290" rIns="68580" bIns="34290" rtlCol="0">
            <a:spAutoFit/>
          </a:bodyPr>
          <a:lstStyle/>
          <a:p>
            <a:r>
              <a:rPr lang="en-US" b="1" dirty="0">
                <a:solidFill>
                  <a:schemeClr val="bg1"/>
                </a:solidFill>
              </a:rPr>
              <a:t>Enable</a:t>
            </a:r>
            <a:r>
              <a:rPr lang="en-US" dirty="0">
                <a:solidFill>
                  <a:schemeClr val="bg1"/>
                </a:solidFill>
              </a:rPr>
              <a:t> effective and safe processing and access to data</a:t>
            </a:r>
          </a:p>
          <a:p>
            <a:endParaRPr lang="en-US" dirty="0">
              <a:solidFill>
                <a:schemeClr val="bg1"/>
              </a:solidFill>
            </a:endParaRPr>
          </a:p>
          <a:p>
            <a:r>
              <a:rPr lang="en-US" b="1" dirty="0">
                <a:solidFill>
                  <a:schemeClr val="bg1"/>
                </a:solidFill>
              </a:rPr>
              <a:t>Eliminate</a:t>
            </a:r>
            <a:r>
              <a:rPr lang="en-US" dirty="0">
                <a:solidFill>
                  <a:schemeClr val="bg1"/>
                </a:solidFill>
              </a:rPr>
              <a:t> overlapping administrative burden</a:t>
            </a:r>
          </a:p>
        </p:txBody>
      </p:sp>
      <p:sp>
        <p:nvSpPr>
          <p:cNvPr id="9" name="Tekstiruutu 8"/>
          <p:cNvSpPr txBox="1"/>
          <p:nvPr/>
        </p:nvSpPr>
        <p:spPr>
          <a:xfrm>
            <a:off x="5146785" y="3396689"/>
            <a:ext cx="3428999" cy="1177245"/>
          </a:xfrm>
          <a:prstGeom prst="rect">
            <a:avLst/>
          </a:prstGeom>
          <a:noFill/>
        </p:spPr>
        <p:txBody>
          <a:bodyPr wrap="square" lIns="68580" tIns="34290" rIns="68580" bIns="34290" rtlCol="0">
            <a:spAutoFit/>
          </a:bodyPr>
          <a:lstStyle/>
          <a:p>
            <a:r>
              <a:rPr lang="en-US" b="1" dirty="0">
                <a:solidFill>
                  <a:schemeClr val="bg1"/>
                </a:solidFill>
              </a:rPr>
              <a:t>Enhance </a:t>
            </a:r>
            <a:r>
              <a:rPr lang="en-US" dirty="0">
                <a:solidFill>
                  <a:schemeClr val="bg1"/>
                </a:solidFill>
              </a:rPr>
              <a:t>data protection and security</a:t>
            </a:r>
          </a:p>
          <a:p>
            <a:endParaRPr lang="en-US" dirty="0">
              <a:solidFill>
                <a:schemeClr val="bg1"/>
              </a:solidFill>
            </a:endParaRPr>
          </a:p>
          <a:p>
            <a:r>
              <a:rPr lang="en-US" b="1" dirty="0">
                <a:solidFill>
                  <a:schemeClr val="bg1"/>
                </a:solidFill>
              </a:rPr>
              <a:t>Improve </a:t>
            </a:r>
            <a:r>
              <a:rPr lang="en-US" dirty="0">
                <a:solidFill>
                  <a:schemeClr val="bg1"/>
                </a:solidFill>
              </a:rPr>
              <a:t>register data quality</a:t>
            </a:r>
          </a:p>
        </p:txBody>
      </p:sp>
      <p:grpSp>
        <p:nvGrpSpPr>
          <p:cNvPr id="10" name="Ryhmä 9">
            <a:extLst>
              <a:ext uri="{FF2B5EF4-FFF2-40B4-BE49-F238E27FC236}">
                <a16:creationId xmlns="" xmlns:a16="http://schemas.microsoft.com/office/drawing/2014/main" id="{1B99879D-B6C2-4F5A-A1E9-F639DE0289A2}"/>
              </a:ext>
            </a:extLst>
          </p:cNvPr>
          <p:cNvGrpSpPr/>
          <p:nvPr/>
        </p:nvGrpSpPr>
        <p:grpSpPr bwMode="gray">
          <a:xfrm>
            <a:off x="4731697" y="3478833"/>
            <a:ext cx="353510" cy="412429"/>
            <a:chOff x="5686426" y="2311400"/>
            <a:chExt cx="838200" cy="977900"/>
          </a:xfrm>
          <a:solidFill>
            <a:srgbClr val="83D0F5"/>
          </a:solidFill>
        </p:grpSpPr>
        <p:sp>
          <p:nvSpPr>
            <p:cNvPr id="11" name="Freeform 21">
              <a:extLst>
                <a:ext uri="{FF2B5EF4-FFF2-40B4-BE49-F238E27FC236}">
                  <a16:creationId xmlns="" xmlns:a16="http://schemas.microsoft.com/office/drawing/2014/main" id="{5012DA79-5650-4A1E-A14F-F0B5CDDE7404}"/>
                </a:ext>
              </a:extLst>
            </p:cNvPr>
            <p:cNvSpPr>
              <a:spLocks/>
            </p:cNvSpPr>
            <p:nvPr/>
          </p:nvSpPr>
          <p:spPr bwMode="gray">
            <a:xfrm>
              <a:off x="5980113" y="2936875"/>
              <a:ext cx="258763" cy="249238"/>
            </a:xfrm>
            <a:custGeom>
              <a:avLst/>
              <a:gdLst>
                <a:gd name="T0" fmla="*/ 278 w 717"/>
                <a:gd name="T1" fmla="*/ 86 h 689"/>
                <a:gd name="T2" fmla="*/ 359 w 717"/>
                <a:gd name="T3" fmla="*/ 0 h 689"/>
                <a:gd name="T4" fmla="*/ 439 w 717"/>
                <a:gd name="T5" fmla="*/ 86 h 689"/>
                <a:gd name="T6" fmla="*/ 439 w 717"/>
                <a:gd name="T7" fmla="*/ 257 h 689"/>
                <a:gd name="T8" fmla="*/ 589 w 717"/>
                <a:gd name="T9" fmla="*/ 203 h 689"/>
                <a:gd name="T10" fmla="*/ 615 w 717"/>
                <a:gd name="T11" fmla="*/ 196 h 689"/>
                <a:gd name="T12" fmla="*/ 639 w 717"/>
                <a:gd name="T13" fmla="*/ 192 h 689"/>
                <a:gd name="T14" fmla="*/ 689 w 717"/>
                <a:gd name="T15" fmla="*/ 213 h 689"/>
                <a:gd name="T16" fmla="*/ 717 w 717"/>
                <a:gd name="T17" fmla="*/ 278 h 689"/>
                <a:gd name="T18" fmla="*/ 650 w 717"/>
                <a:gd name="T19" fmla="*/ 353 h 689"/>
                <a:gd name="T20" fmla="*/ 482 w 717"/>
                <a:gd name="T21" fmla="*/ 403 h 689"/>
                <a:gd name="T22" fmla="*/ 597 w 717"/>
                <a:gd name="T23" fmla="*/ 552 h 689"/>
                <a:gd name="T24" fmla="*/ 620 w 717"/>
                <a:gd name="T25" fmla="*/ 608 h 689"/>
                <a:gd name="T26" fmla="*/ 609 w 717"/>
                <a:gd name="T27" fmla="*/ 648 h 689"/>
                <a:gd name="T28" fmla="*/ 585 w 717"/>
                <a:gd name="T29" fmla="*/ 672 h 689"/>
                <a:gd name="T30" fmla="*/ 556 w 717"/>
                <a:gd name="T31" fmla="*/ 685 h 689"/>
                <a:gd name="T32" fmla="*/ 533 w 717"/>
                <a:gd name="T33" fmla="*/ 689 h 689"/>
                <a:gd name="T34" fmla="*/ 495 w 717"/>
                <a:gd name="T35" fmla="*/ 681 h 689"/>
                <a:gd name="T36" fmla="*/ 468 w 717"/>
                <a:gd name="T37" fmla="*/ 658 h 689"/>
                <a:gd name="T38" fmla="*/ 359 w 717"/>
                <a:gd name="T39" fmla="*/ 495 h 689"/>
                <a:gd name="T40" fmla="*/ 250 w 717"/>
                <a:gd name="T41" fmla="*/ 658 h 689"/>
                <a:gd name="T42" fmla="*/ 223 w 717"/>
                <a:gd name="T43" fmla="*/ 681 h 689"/>
                <a:gd name="T44" fmla="*/ 184 w 717"/>
                <a:gd name="T45" fmla="*/ 689 h 689"/>
                <a:gd name="T46" fmla="*/ 160 w 717"/>
                <a:gd name="T47" fmla="*/ 685 h 689"/>
                <a:gd name="T48" fmla="*/ 132 w 717"/>
                <a:gd name="T49" fmla="*/ 672 h 689"/>
                <a:gd name="T50" fmla="*/ 109 w 717"/>
                <a:gd name="T51" fmla="*/ 648 h 689"/>
                <a:gd name="T52" fmla="*/ 98 w 717"/>
                <a:gd name="T53" fmla="*/ 608 h 689"/>
                <a:gd name="T54" fmla="*/ 121 w 717"/>
                <a:gd name="T55" fmla="*/ 552 h 689"/>
                <a:gd name="T56" fmla="*/ 236 w 717"/>
                <a:gd name="T57" fmla="*/ 403 h 689"/>
                <a:gd name="T58" fmla="*/ 67 w 717"/>
                <a:gd name="T59" fmla="*/ 353 h 689"/>
                <a:gd name="T60" fmla="*/ 0 w 717"/>
                <a:gd name="T61" fmla="*/ 278 h 689"/>
                <a:gd name="T62" fmla="*/ 29 w 717"/>
                <a:gd name="T63" fmla="*/ 213 h 689"/>
                <a:gd name="T64" fmla="*/ 79 w 717"/>
                <a:gd name="T65" fmla="*/ 192 h 689"/>
                <a:gd name="T66" fmla="*/ 103 w 717"/>
                <a:gd name="T67" fmla="*/ 196 h 689"/>
                <a:gd name="T68" fmla="*/ 129 w 717"/>
                <a:gd name="T69" fmla="*/ 203 h 689"/>
                <a:gd name="T70" fmla="*/ 278 w 717"/>
                <a:gd name="T71" fmla="*/ 257 h 689"/>
                <a:gd name="T72" fmla="*/ 278 w 717"/>
                <a:gd name="T73" fmla="*/ 8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7" h="689">
                  <a:moveTo>
                    <a:pt x="278" y="86"/>
                  </a:moveTo>
                  <a:cubicBezTo>
                    <a:pt x="278" y="29"/>
                    <a:pt x="305" y="0"/>
                    <a:pt x="359" y="0"/>
                  </a:cubicBezTo>
                  <a:cubicBezTo>
                    <a:pt x="413" y="0"/>
                    <a:pt x="439" y="29"/>
                    <a:pt x="439" y="86"/>
                  </a:cubicBezTo>
                  <a:lnTo>
                    <a:pt x="439" y="257"/>
                  </a:lnTo>
                  <a:lnTo>
                    <a:pt x="589" y="203"/>
                  </a:lnTo>
                  <a:cubicBezTo>
                    <a:pt x="597" y="201"/>
                    <a:pt x="605" y="198"/>
                    <a:pt x="615" y="196"/>
                  </a:cubicBezTo>
                  <a:cubicBezTo>
                    <a:pt x="624" y="193"/>
                    <a:pt x="632" y="192"/>
                    <a:pt x="639" y="192"/>
                  </a:cubicBezTo>
                  <a:cubicBezTo>
                    <a:pt x="653" y="192"/>
                    <a:pt x="670" y="199"/>
                    <a:pt x="689" y="213"/>
                  </a:cubicBezTo>
                  <a:cubicBezTo>
                    <a:pt x="708" y="227"/>
                    <a:pt x="717" y="249"/>
                    <a:pt x="717" y="278"/>
                  </a:cubicBezTo>
                  <a:cubicBezTo>
                    <a:pt x="717" y="315"/>
                    <a:pt x="695" y="340"/>
                    <a:pt x="650" y="353"/>
                  </a:cubicBezTo>
                  <a:lnTo>
                    <a:pt x="482" y="403"/>
                  </a:lnTo>
                  <a:lnTo>
                    <a:pt x="597" y="552"/>
                  </a:lnTo>
                  <a:cubicBezTo>
                    <a:pt x="612" y="572"/>
                    <a:pt x="620" y="590"/>
                    <a:pt x="620" y="608"/>
                  </a:cubicBezTo>
                  <a:cubicBezTo>
                    <a:pt x="620" y="625"/>
                    <a:pt x="616" y="638"/>
                    <a:pt x="609" y="648"/>
                  </a:cubicBezTo>
                  <a:cubicBezTo>
                    <a:pt x="602" y="659"/>
                    <a:pt x="594" y="667"/>
                    <a:pt x="585" y="672"/>
                  </a:cubicBezTo>
                  <a:cubicBezTo>
                    <a:pt x="576" y="678"/>
                    <a:pt x="567" y="682"/>
                    <a:pt x="556" y="685"/>
                  </a:cubicBezTo>
                  <a:cubicBezTo>
                    <a:pt x="546" y="687"/>
                    <a:pt x="538" y="689"/>
                    <a:pt x="533" y="689"/>
                  </a:cubicBezTo>
                  <a:cubicBezTo>
                    <a:pt x="519" y="689"/>
                    <a:pt x="507" y="686"/>
                    <a:pt x="495" y="681"/>
                  </a:cubicBezTo>
                  <a:cubicBezTo>
                    <a:pt x="483" y="676"/>
                    <a:pt x="475" y="668"/>
                    <a:pt x="468" y="658"/>
                  </a:cubicBezTo>
                  <a:lnTo>
                    <a:pt x="359" y="495"/>
                  </a:lnTo>
                  <a:lnTo>
                    <a:pt x="250" y="658"/>
                  </a:lnTo>
                  <a:cubicBezTo>
                    <a:pt x="243" y="668"/>
                    <a:pt x="234" y="676"/>
                    <a:pt x="223" y="681"/>
                  </a:cubicBezTo>
                  <a:cubicBezTo>
                    <a:pt x="211" y="686"/>
                    <a:pt x="198" y="689"/>
                    <a:pt x="184" y="689"/>
                  </a:cubicBezTo>
                  <a:cubicBezTo>
                    <a:pt x="178" y="689"/>
                    <a:pt x="170" y="687"/>
                    <a:pt x="160" y="685"/>
                  </a:cubicBezTo>
                  <a:cubicBezTo>
                    <a:pt x="151" y="682"/>
                    <a:pt x="141" y="678"/>
                    <a:pt x="132" y="672"/>
                  </a:cubicBezTo>
                  <a:cubicBezTo>
                    <a:pt x="124" y="667"/>
                    <a:pt x="116" y="659"/>
                    <a:pt x="109" y="648"/>
                  </a:cubicBezTo>
                  <a:cubicBezTo>
                    <a:pt x="101" y="638"/>
                    <a:pt x="98" y="625"/>
                    <a:pt x="98" y="608"/>
                  </a:cubicBezTo>
                  <a:cubicBezTo>
                    <a:pt x="98" y="590"/>
                    <a:pt x="106" y="572"/>
                    <a:pt x="121" y="552"/>
                  </a:cubicBezTo>
                  <a:lnTo>
                    <a:pt x="236" y="403"/>
                  </a:lnTo>
                  <a:lnTo>
                    <a:pt x="67" y="353"/>
                  </a:lnTo>
                  <a:cubicBezTo>
                    <a:pt x="23" y="340"/>
                    <a:pt x="0" y="315"/>
                    <a:pt x="0" y="278"/>
                  </a:cubicBezTo>
                  <a:cubicBezTo>
                    <a:pt x="0" y="249"/>
                    <a:pt x="10" y="227"/>
                    <a:pt x="29" y="213"/>
                  </a:cubicBezTo>
                  <a:cubicBezTo>
                    <a:pt x="48" y="199"/>
                    <a:pt x="65" y="192"/>
                    <a:pt x="79" y="192"/>
                  </a:cubicBezTo>
                  <a:cubicBezTo>
                    <a:pt x="85" y="192"/>
                    <a:pt x="93" y="193"/>
                    <a:pt x="103" y="196"/>
                  </a:cubicBezTo>
                  <a:cubicBezTo>
                    <a:pt x="112" y="198"/>
                    <a:pt x="121" y="201"/>
                    <a:pt x="129" y="203"/>
                  </a:cubicBezTo>
                  <a:lnTo>
                    <a:pt x="278" y="257"/>
                  </a:lnTo>
                  <a:lnTo>
                    <a:pt x="27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2">
              <a:extLst>
                <a:ext uri="{FF2B5EF4-FFF2-40B4-BE49-F238E27FC236}">
                  <a16:creationId xmlns="" xmlns:a16="http://schemas.microsoft.com/office/drawing/2014/main" id="{F24A0594-E9FE-4242-A493-A6A26C8923F2}"/>
                </a:ext>
              </a:extLst>
            </p:cNvPr>
            <p:cNvSpPr>
              <a:spLocks/>
            </p:cNvSpPr>
            <p:nvPr/>
          </p:nvSpPr>
          <p:spPr bwMode="gray">
            <a:xfrm>
              <a:off x="5986463" y="3232150"/>
              <a:ext cx="246063" cy="57150"/>
            </a:xfrm>
            <a:custGeom>
              <a:avLst/>
              <a:gdLst>
                <a:gd name="T0" fmla="*/ 81 w 682"/>
                <a:gd name="T1" fmla="*/ 162 h 162"/>
                <a:gd name="T2" fmla="*/ 0 w 682"/>
                <a:gd name="T3" fmla="*/ 81 h 162"/>
                <a:gd name="T4" fmla="*/ 81 w 682"/>
                <a:gd name="T5" fmla="*/ 0 h 162"/>
                <a:gd name="T6" fmla="*/ 601 w 682"/>
                <a:gd name="T7" fmla="*/ 0 h 162"/>
                <a:gd name="T8" fmla="*/ 682 w 682"/>
                <a:gd name="T9" fmla="*/ 81 h 162"/>
                <a:gd name="T10" fmla="*/ 601 w 682"/>
                <a:gd name="T11" fmla="*/ 162 h 162"/>
                <a:gd name="T12" fmla="*/ 81 w 68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682" h="162">
                  <a:moveTo>
                    <a:pt x="81" y="162"/>
                  </a:moveTo>
                  <a:cubicBezTo>
                    <a:pt x="36" y="162"/>
                    <a:pt x="0" y="125"/>
                    <a:pt x="0" y="81"/>
                  </a:cubicBezTo>
                  <a:cubicBezTo>
                    <a:pt x="0" y="36"/>
                    <a:pt x="36" y="0"/>
                    <a:pt x="81" y="0"/>
                  </a:cubicBezTo>
                  <a:lnTo>
                    <a:pt x="601" y="0"/>
                  </a:lnTo>
                  <a:cubicBezTo>
                    <a:pt x="646" y="0"/>
                    <a:pt x="682" y="36"/>
                    <a:pt x="682" y="81"/>
                  </a:cubicBezTo>
                  <a:cubicBezTo>
                    <a:pt x="682" y="125"/>
                    <a:pt x="646" y="162"/>
                    <a:pt x="601" y="162"/>
                  </a:cubicBezTo>
                  <a:lnTo>
                    <a:pt x="81"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3">
              <a:extLst>
                <a:ext uri="{FF2B5EF4-FFF2-40B4-BE49-F238E27FC236}">
                  <a16:creationId xmlns="" xmlns:a16="http://schemas.microsoft.com/office/drawing/2014/main" id="{02BA5C46-016C-4825-BE94-F6D2D27876F3}"/>
                </a:ext>
              </a:extLst>
            </p:cNvPr>
            <p:cNvSpPr>
              <a:spLocks/>
            </p:cNvSpPr>
            <p:nvPr/>
          </p:nvSpPr>
          <p:spPr bwMode="gray">
            <a:xfrm>
              <a:off x="5686426" y="2936875"/>
              <a:ext cx="258763" cy="249238"/>
            </a:xfrm>
            <a:custGeom>
              <a:avLst/>
              <a:gdLst>
                <a:gd name="T0" fmla="*/ 278 w 717"/>
                <a:gd name="T1" fmla="*/ 86 h 689"/>
                <a:gd name="T2" fmla="*/ 359 w 717"/>
                <a:gd name="T3" fmla="*/ 0 h 689"/>
                <a:gd name="T4" fmla="*/ 439 w 717"/>
                <a:gd name="T5" fmla="*/ 86 h 689"/>
                <a:gd name="T6" fmla="*/ 439 w 717"/>
                <a:gd name="T7" fmla="*/ 257 h 689"/>
                <a:gd name="T8" fmla="*/ 589 w 717"/>
                <a:gd name="T9" fmla="*/ 203 h 689"/>
                <a:gd name="T10" fmla="*/ 615 w 717"/>
                <a:gd name="T11" fmla="*/ 196 h 689"/>
                <a:gd name="T12" fmla="*/ 639 w 717"/>
                <a:gd name="T13" fmla="*/ 192 h 689"/>
                <a:gd name="T14" fmla="*/ 688 w 717"/>
                <a:gd name="T15" fmla="*/ 213 h 689"/>
                <a:gd name="T16" fmla="*/ 717 w 717"/>
                <a:gd name="T17" fmla="*/ 278 h 689"/>
                <a:gd name="T18" fmla="*/ 650 w 717"/>
                <a:gd name="T19" fmla="*/ 353 h 689"/>
                <a:gd name="T20" fmla="*/ 481 w 717"/>
                <a:gd name="T21" fmla="*/ 403 h 689"/>
                <a:gd name="T22" fmla="*/ 596 w 717"/>
                <a:gd name="T23" fmla="*/ 552 h 689"/>
                <a:gd name="T24" fmla="*/ 619 w 717"/>
                <a:gd name="T25" fmla="*/ 608 h 689"/>
                <a:gd name="T26" fmla="*/ 609 w 717"/>
                <a:gd name="T27" fmla="*/ 648 h 689"/>
                <a:gd name="T28" fmla="*/ 585 w 717"/>
                <a:gd name="T29" fmla="*/ 672 h 689"/>
                <a:gd name="T30" fmla="*/ 556 w 717"/>
                <a:gd name="T31" fmla="*/ 685 h 689"/>
                <a:gd name="T32" fmla="*/ 533 w 717"/>
                <a:gd name="T33" fmla="*/ 689 h 689"/>
                <a:gd name="T34" fmla="*/ 495 w 717"/>
                <a:gd name="T35" fmla="*/ 681 h 689"/>
                <a:gd name="T36" fmla="*/ 468 w 717"/>
                <a:gd name="T37" fmla="*/ 658 h 689"/>
                <a:gd name="T38" fmla="*/ 359 w 717"/>
                <a:gd name="T39" fmla="*/ 495 h 689"/>
                <a:gd name="T40" fmla="*/ 249 w 717"/>
                <a:gd name="T41" fmla="*/ 658 h 689"/>
                <a:gd name="T42" fmla="*/ 223 w 717"/>
                <a:gd name="T43" fmla="*/ 681 h 689"/>
                <a:gd name="T44" fmla="*/ 184 w 717"/>
                <a:gd name="T45" fmla="*/ 689 h 689"/>
                <a:gd name="T46" fmla="*/ 160 w 717"/>
                <a:gd name="T47" fmla="*/ 685 h 689"/>
                <a:gd name="T48" fmla="*/ 132 w 717"/>
                <a:gd name="T49" fmla="*/ 672 h 689"/>
                <a:gd name="T50" fmla="*/ 108 w 717"/>
                <a:gd name="T51" fmla="*/ 648 h 689"/>
                <a:gd name="T52" fmla="*/ 98 w 717"/>
                <a:gd name="T53" fmla="*/ 608 h 689"/>
                <a:gd name="T54" fmla="*/ 121 w 717"/>
                <a:gd name="T55" fmla="*/ 552 h 689"/>
                <a:gd name="T56" fmla="*/ 236 w 717"/>
                <a:gd name="T57" fmla="*/ 403 h 689"/>
                <a:gd name="T58" fmla="*/ 67 w 717"/>
                <a:gd name="T59" fmla="*/ 353 h 689"/>
                <a:gd name="T60" fmla="*/ 0 w 717"/>
                <a:gd name="T61" fmla="*/ 278 h 689"/>
                <a:gd name="T62" fmla="*/ 29 w 717"/>
                <a:gd name="T63" fmla="*/ 213 h 689"/>
                <a:gd name="T64" fmla="*/ 79 w 717"/>
                <a:gd name="T65" fmla="*/ 192 h 689"/>
                <a:gd name="T66" fmla="*/ 103 w 717"/>
                <a:gd name="T67" fmla="*/ 196 h 689"/>
                <a:gd name="T68" fmla="*/ 128 w 717"/>
                <a:gd name="T69" fmla="*/ 203 h 689"/>
                <a:gd name="T70" fmla="*/ 278 w 717"/>
                <a:gd name="T71" fmla="*/ 257 h 689"/>
                <a:gd name="T72" fmla="*/ 278 w 717"/>
                <a:gd name="T73" fmla="*/ 8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17" h="689">
                  <a:moveTo>
                    <a:pt x="278" y="86"/>
                  </a:moveTo>
                  <a:cubicBezTo>
                    <a:pt x="278" y="29"/>
                    <a:pt x="305" y="0"/>
                    <a:pt x="359" y="0"/>
                  </a:cubicBezTo>
                  <a:cubicBezTo>
                    <a:pt x="412" y="0"/>
                    <a:pt x="439" y="29"/>
                    <a:pt x="439" y="86"/>
                  </a:cubicBezTo>
                  <a:lnTo>
                    <a:pt x="439" y="257"/>
                  </a:lnTo>
                  <a:lnTo>
                    <a:pt x="589" y="203"/>
                  </a:lnTo>
                  <a:cubicBezTo>
                    <a:pt x="596" y="201"/>
                    <a:pt x="605" y="198"/>
                    <a:pt x="615" y="196"/>
                  </a:cubicBezTo>
                  <a:cubicBezTo>
                    <a:pt x="624" y="193"/>
                    <a:pt x="632" y="192"/>
                    <a:pt x="639" y="192"/>
                  </a:cubicBezTo>
                  <a:cubicBezTo>
                    <a:pt x="653" y="192"/>
                    <a:pt x="669" y="199"/>
                    <a:pt x="688" y="213"/>
                  </a:cubicBezTo>
                  <a:cubicBezTo>
                    <a:pt x="708" y="227"/>
                    <a:pt x="717" y="249"/>
                    <a:pt x="717" y="278"/>
                  </a:cubicBezTo>
                  <a:cubicBezTo>
                    <a:pt x="717" y="315"/>
                    <a:pt x="695" y="340"/>
                    <a:pt x="650" y="353"/>
                  </a:cubicBezTo>
                  <a:lnTo>
                    <a:pt x="481" y="403"/>
                  </a:lnTo>
                  <a:lnTo>
                    <a:pt x="596" y="552"/>
                  </a:lnTo>
                  <a:cubicBezTo>
                    <a:pt x="612" y="572"/>
                    <a:pt x="619" y="590"/>
                    <a:pt x="619" y="608"/>
                  </a:cubicBezTo>
                  <a:cubicBezTo>
                    <a:pt x="619" y="625"/>
                    <a:pt x="616" y="638"/>
                    <a:pt x="609" y="648"/>
                  </a:cubicBezTo>
                  <a:cubicBezTo>
                    <a:pt x="602" y="659"/>
                    <a:pt x="594" y="667"/>
                    <a:pt x="585" y="672"/>
                  </a:cubicBezTo>
                  <a:cubicBezTo>
                    <a:pt x="576" y="678"/>
                    <a:pt x="566" y="682"/>
                    <a:pt x="556" y="685"/>
                  </a:cubicBezTo>
                  <a:cubicBezTo>
                    <a:pt x="546" y="687"/>
                    <a:pt x="538" y="689"/>
                    <a:pt x="533" y="689"/>
                  </a:cubicBezTo>
                  <a:cubicBezTo>
                    <a:pt x="519" y="689"/>
                    <a:pt x="506" y="686"/>
                    <a:pt x="495" y="681"/>
                  </a:cubicBezTo>
                  <a:cubicBezTo>
                    <a:pt x="483" y="676"/>
                    <a:pt x="474" y="668"/>
                    <a:pt x="468" y="658"/>
                  </a:cubicBezTo>
                  <a:lnTo>
                    <a:pt x="359" y="495"/>
                  </a:lnTo>
                  <a:lnTo>
                    <a:pt x="249" y="658"/>
                  </a:lnTo>
                  <a:cubicBezTo>
                    <a:pt x="243" y="668"/>
                    <a:pt x="234" y="676"/>
                    <a:pt x="223" y="681"/>
                  </a:cubicBezTo>
                  <a:cubicBezTo>
                    <a:pt x="211" y="686"/>
                    <a:pt x="198" y="689"/>
                    <a:pt x="184" y="689"/>
                  </a:cubicBezTo>
                  <a:cubicBezTo>
                    <a:pt x="178" y="689"/>
                    <a:pt x="170" y="687"/>
                    <a:pt x="160" y="685"/>
                  </a:cubicBezTo>
                  <a:cubicBezTo>
                    <a:pt x="151" y="682"/>
                    <a:pt x="141" y="678"/>
                    <a:pt x="132" y="672"/>
                  </a:cubicBezTo>
                  <a:cubicBezTo>
                    <a:pt x="123" y="667"/>
                    <a:pt x="115" y="659"/>
                    <a:pt x="108" y="648"/>
                  </a:cubicBezTo>
                  <a:cubicBezTo>
                    <a:pt x="101" y="638"/>
                    <a:pt x="98" y="625"/>
                    <a:pt x="98" y="608"/>
                  </a:cubicBezTo>
                  <a:cubicBezTo>
                    <a:pt x="98" y="590"/>
                    <a:pt x="105" y="572"/>
                    <a:pt x="121" y="552"/>
                  </a:cubicBezTo>
                  <a:lnTo>
                    <a:pt x="236" y="403"/>
                  </a:lnTo>
                  <a:lnTo>
                    <a:pt x="67" y="353"/>
                  </a:lnTo>
                  <a:cubicBezTo>
                    <a:pt x="22" y="340"/>
                    <a:pt x="0" y="315"/>
                    <a:pt x="0" y="278"/>
                  </a:cubicBezTo>
                  <a:cubicBezTo>
                    <a:pt x="0" y="249"/>
                    <a:pt x="9" y="227"/>
                    <a:pt x="29" y="213"/>
                  </a:cubicBezTo>
                  <a:cubicBezTo>
                    <a:pt x="48" y="199"/>
                    <a:pt x="65" y="192"/>
                    <a:pt x="79" y="192"/>
                  </a:cubicBezTo>
                  <a:cubicBezTo>
                    <a:pt x="85" y="192"/>
                    <a:pt x="93" y="193"/>
                    <a:pt x="103" y="196"/>
                  </a:cubicBezTo>
                  <a:cubicBezTo>
                    <a:pt x="112" y="198"/>
                    <a:pt x="121" y="201"/>
                    <a:pt x="128" y="203"/>
                  </a:cubicBezTo>
                  <a:lnTo>
                    <a:pt x="278" y="257"/>
                  </a:lnTo>
                  <a:lnTo>
                    <a:pt x="27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 xmlns:a16="http://schemas.microsoft.com/office/drawing/2014/main" id="{4AD365D1-315A-4CBD-9B8F-AD795BE4450F}"/>
                </a:ext>
              </a:extLst>
            </p:cNvPr>
            <p:cNvSpPr>
              <a:spLocks/>
            </p:cNvSpPr>
            <p:nvPr/>
          </p:nvSpPr>
          <p:spPr bwMode="gray">
            <a:xfrm>
              <a:off x="5692776" y="3232150"/>
              <a:ext cx="246063" cy="57150"/>
            </a:xfrm>
            <a:custGeom>
              <a:avLst/>
              <a:gdLst>
                <a:gd name="T0" fmla="*/ 81 w 682"/>
                <a:gd name="T1" fmla="*/ 162 h 162"/>
                <a:gd name="T2" fmla="*/ 0 w 682"/>
                <a:gd name="T3" fmla="*/ 81 h 162"/>
                <a:gd name="T4" fmla="*/ 81 w 682"/>
                <a:gd name="T5" fmla="*/ 0 h 162"/>
                <a:gd name="T6" fmla="*/ 601 w 682"/>
                <a:gd name="T7" fmla="*/ 0 h 162"/>
                <a:gd name="T8" fmla="*/ 682 w 682"/>
                <a:gd name="T9" fmla="*/ 81 h 162"/>
                <a:gd name="T10" fmla="*/ 601 w 682"/>
                <a:gd name="T11" fmla="*/ 162 h 162"/>
                <a:gd name="T12" fmla="*/ 81 w 68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682" h="162">
                  <a:moveTo>
                    <a:pt x="81" y="162"/>
                  </a:moveTo>
                  <a:cubicBezTo>
                    <a:pt x="36" y="162"/>
                    <a:pt x="0" y="125"/>
                    <a:pt x="0" y="81"/>
                  </a:cubicBezTo>
                  <a:cubicBezTo>
                    <a:pt x="0" y="36"/>
                    <a:pt x="36" y="0"/>
                    <a:pt x="81" y="0"/>
                  </a:cubicBezTo>
                  <a:lnTo>
                    <a:pt x="601" y="0"/>
                  </a:lnTo>
                  <a:cubicBezTo>
                    <a:pt x="645" y="0"/>
                    <a:pt x="682" y="36"/>
                    <a:pt x="682" y="81"/>
                  </a:cubicBezTo>
                  <a:cubicBezTo>
                    <a:pt x="682" y="125"/>
                    <a:pt x="645" y="162"/>
                    <a:pt x="601" y="162"/>
                  </a:cubicBezTo>
                  <a:lnTo>
                    <a:pt x="81"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 xmlns:a16="http://schemas.microsoft.com/office/drawing/2014/main" id="{E7E1C756-7D8E-4759-94B0-22DF26C4414C}"/>
                </a:ext>
              </a:extLst>
            </p:cNvPr>
            <p:cNvSpPr>
              <a:spLocks/>
            </p:cNvSpPr>
            <p:nvPr/>
          </p:nvSpPr>
          <p:spPr bwMode="gray">
            <a:xfrm>
              <a:off x="6280151" y="3232150"/>
              <a:ext cx="244475" cy="57150"/>
            </a:xfrm>
            <a:custGeom>
              <a:avLst/>
              <a:gdLst>
                <a:gd name="T0" fmla="*/ 81 w 682"/>
                <a:gd name="T1" fmla="*/ 162 h 162"/>
                <a:gd name="T2" fmla="*/ 0 w 682"/>
                <a:gd name="T3" fmla="*/ 81 h 162"/>
                <a:gd name="T4" fmla="*/ 81 w 682"/>
                <a:gd name="T5" fmla="*/ 0 h 162"/>
                <a:gd name="T6" fmla="*/ 601 w 682"/>
                <a:gd name="T7" fmla="*/ 0 h 162"/>
                <a:gd name="T8" fmla="*/ 682 w 682"/>
                <a:gd name="T9" fmla="*/ 81 h 162"/>
                <a:gd name="T10" fmla="*/ 601 w 682"/>
                <a:gd name="T11" fmla="*/ 162 h 162"/>
                <a:gd name="T12" fmla="*/ 81 w 68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682" h="162">
                  <a:moveTo>
                    <a:pt x="81" y="162"/>
                  </a:moveTo>
                  <a:cubicBezTo>
                    <a:pt x="36" y="162"/>
                    <a:pt x="0" y="125"/>
                    <a:pt x="0" y="81"/>
                  </a:cubicBezTo>
                  <a:cubicBezTo>
                    <a:pt x="0" y="36"/>
                    <a:pt x="36" y="0"/>
                    <a:pt x="81" y="0"/>
                  </a:cubicBezTo>
                  <a:lnTo>
                    <a:pt x="601" y="0"/>
                  </a:lnTo>
                  <a:cubicBezTo>
                    <a:pt x="646" y="0"/>
                    <a:pt x="682" y="36"/>
                    <a:pt x="682" y="81"/>
                  </a:cubicBezTo>
                  <a:cubicBezTo>
                    <a:pt x="682" y="125"/>
                    <a:pt x="646" y="162"/>
                    <a:pt x="601" y="162"/>
                  </a:cubicBezTo>
                  <a:lnTo>
                    <a:pt x="81"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6">
              <a:extLst>
                <a:ext uri="{FF2B5EF4-FFF2-40B4-BE49-F238E27FC236}">
                  <a16:creationId xmlns="" xmlns:a16="http://schemas.microsoft.com/office/drawing/2014/main" id="{089CACE7-2833-4D21-9D69-6DF6DD5590C7}"/>
                </a:ext>
              </a:extLst>
            </p:cNvPr>
            <p:cNvSpPr>
              <a:spLocks/>
            </p:cNvSpPr>
            <p:nvPr/>
          </p:nvSpPr>
          <p:spPr bwMode="gray">
            <a:xfrm>
              <a:off x="6013451" y="2403475"/>
              <a:ext cx="184150" cy="128588"/>
            </a:xfrm>
            <a:custGeom>
              <a:avLst/>
              <a:gdLst>
                <a:gd name="T0" fmla="*/ 392 w 512"/>
                <a:gd name="T1" fmla="*/ 354 h 354"/>
                <a:gd name="T2" fmla="*/ 392 w 512"/>
                <a:gd name="T3" fmla="*/ 255 h 354"/>
                <a:gd name="T4" fmla="*/ 256 w 512"/>
                <a:gd name="T5" fmla="*/ 119 h 354"/>
                <a:gd name="T6" fmla="*/ 120 w 512"/>
                <a:gd name="T7" fmla="*/ 255 h 354"/>
                <a:gd name="T8" fmla="*/ 119 w 512"/>
                <a:gd name="T9" fmla="*/ 258 h 354"/>
                <a:gd name="T10" fmla="*/ 119 w 512"/>
                <a:gd name="T11" fmla="*/ 354 h 354"/>
                <a:gd name="T12" fmla="*/ 0 w 512"/>
                <a:gd name="T13" fmla="*/ 354 h 354"/>
                <a:gd name="T14" fmla="*/ 0 w 512"/>
                <a:gd name="T15" fmla="*/ 255 h 354"/>
                <a:gd name="T16" fmla="*/ 0 w 512"/>
                <a:gd name="T17" fmla="*/ 255 h 354"/>
                <a:gd name="T18" fmla="*/ 256 w 512"/>
                <a:gd name="T19" fmla="*/ 0 h 354"/>
                <a:gd name="T20" fmla="*/ 512 w 512"/>
                <a:gd name="T21" fmla="*/ 255 h 354"/>
                <a:gd name="T22" fmla="*/ 512 w 512"/>
                <a:gd name="T23" fmla="*/ 354 h 354"/>
                <a:gd name="T24" fmla="*/ 392 w 512"/>
                <a:gd name="T2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 h="354">
                  <a:moveTo>
                    <a:pt x="392" y="354"/>
                  </a:moveTo>
                  <a:lnTo>
                    <a:pt x="392" y="255"/>
                  </a:lnTo>
                  <a:cubicBezTo>
                    <a:pt x="392" y="180"/>
                    <a:pt x="331" y="119"/>
                    <a:pt x="256" y="119"/>
                  </a:cubicBezTo>
                  <a:cubicBezTo>
                    <a:pt x="181" y="119"/>
                    <a:pt x="120" y="180"/>
                    <a:pt x="120" y="255"/>
                  </a:cubicBezTo>
                  <a:cubicBezTo>
                    <a:pt x="120" y="256"/>
                    <a:pt x="120" y="257"/>
                    <a:pt x="119" y="258"/>
                  </a:cubicBezTo>
                  <a:lnTo>
                    <a:pt x="119" y="354"/>
                  </a:lnTo>
                  <a:lnTo>
                    <a:pt x="0" y="354"/>
                  </a:lnTo>
                  <a:lnTo>
                    <a:pt x="0" y="255"/>
                  </a:lnTo>
                  <a:lnTo>
                    <a:pt x="0" y="255"/>
                  </a:lnTo>
                  <a:cubicBezTo>
                    <a:pt x="1" y="114"/>
                    <a:pt x="115" y="0"/>
                    <a:pt x="256" y="0"/>
                  </a:cubicBezTo>
                  <a:cubicBezTo>
                    <a:pt x="397" y="0"/>
                    <a:pt x="511" y="114"/>
                    <a:pt x="512" y="255"/>
                  </a:cubicBezTo>
                  <a:lnTo>
                    <a:pt x="512" y="354"/>
                  </a:lnTo>
                  <a:lnTo>
                    <a:pt x="392"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a:extLst>
                <a:ext uri="{FF2B5EF4-FFF2-40B4-BE49-F238E27FC236}">
                  <a16:creationId xmlns="" xmlns:a16="http://schemas.microsoft.com/office/drawing/2014/main" id="{8268847B-2674-48E6-9EE1-499AF3AF5D22}"/>
                </a:ext>
              </a:extLst>
            </p:cNvPr>
            <p:cNvSpPr>
              <a:spLocks noEditPoints="1"/>
            </p:cNvSpPr>
            <p:nvPr/>
          </p:nvSpPr>
          <p:spPr bwMode="gray">
            <a:xfrm>
              <a:off x="5984876" y="2549525"/>
              <a:ext cx="242888" cy="169863"/>
            </a:xfrm>
            <a:custGeom>
              <a:avLst/>
              <a:gdLst>
                <a:gd name="T0" fmla="*/ 593 w 672"/>
                <a:gd name="T1" fmla="*/ 0 h 471"/>
                <a:gd name="T2" fmla="*/ 79 w 672"/>
                <a:gd name="T3" fmla="*/ 0 h 471"/>
                <a:gd name="T4" fmla="*/ 0 w 672"/>
                <a:gd name="T5" fmla="*/ 80 h 471"/>
                <a:gd name="T6" fmla="*/ 0 w 672"/>
                <a:gd name="T7" fmla="*/ 391 h 471"/>
                <a:gd name="T8" fmla="*/ 79 w 672"/>
                <a:gd name="T9" fmla="*/ 471 h 471"/>
                <a:gd name="T10" fmla="*/ 593 w 672"/>
                <a:gd name="T11" fmla="*/ 471 h 471"/>
                <a:gd name="T12" fmla="*/ 672 w 672"/>
                <a:gd name="T13" fmla="*/ 391 h 471"/>
                <a:gd name="T14" fmla="*/ 672 w 672"/>
                <a:gd name="T15" fmla="*/ 80 h 471"/>
                <a:gd name="T16" fmla="*/ 593 w 672"/>
                <a:gd name="T17" fmla="*/ 0 h 471"/>
                <a:gd name="T18" fmla="*/ 378 w 672"/>
                <a:gd name="T19" fmla="*/ 247 h 471"/>
                <a:gd name="T20" fmla="*/ 378 w 672"/>
                <a:gd name="T21" fmla="*/ 337 h 471"/>
                <a:gd name="T22" fmla="*/ 336 w 672"/>
                <a:gd name="T23" fmla="*/ 379 h 471"/>
                <a:gd name="T24" fmla="*/ 294 w 672"/>
                <a:gd name="T25" fmla="*/ 337 h 471"/>
                <a:gd name="T26" fmla="*/ 294 w 672"/>
                <a:gd name="T27" fmla="*/ 247 h 471"/>
                <a:gd name="T28" fmla="*/ 253 w 672"/>
                <a:gd name="T29" fmla="*/ 176 h 471"/>
                <a:gd name="T30" fmla="*/ 336 w 672"/>
                <a:gd name="T31" fmla="*/ 92 h 471"/>
                <a:gd name="T32" fmla="*/ 419 w 672"/>
                <a:gd name="T33" fmla="*/ 176 h 471"/>
                <a:gd name="T34" fmla="*/ 378 w 672"/>
                <a:gd name="T35" fmla="*/ 24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2" h="471">
                  <a:moveTo>
                    <a:pt x="593" y="0"/>
                  </a:moveTo>
                  <a:lnTo>
                    <a:pt x="79" y="0"/>
                  </a:lnTo>
                  <a:cubicBezTo>
                    <a:pt x="36" y="0"/>
                    <a:pt x="0" y="36"/>
                    <a:pt x="0" y="80"/>
                  </a:cubicBezTo>
                  <a:lnTo>
                    <a:pt x="0" y="391"/>
                  </a:lnTo>
                  <a:cubicBezTo>
                    <a:pt x="0" y="435"/>
                    <a:pt x="36" y="471"/>
                    <a:pt x="79" y="471"/>
                  </a:cubicBezTo>
                  <a:lnTo>
                    <a:pt x="593" y="471"/>
                  </a:lnTo>
                  <a:cubicBezTo>
                    <a:pt x="636" y="471"/>
                    <a:pt x="672" y="435"/>
                    <a:pt x="672" y="391"/>
                  </a:cubicBezTo>
                  <a:lnTo>
                    <a:pt x="672" y="80"/>
                  </a:lnTo>
                  <a:cubicBezTo>
                    <a:pt x="672" y="36"/>
                    <a:pt x="636" y="0"/>
                    <a:pt x="593" y="0"/>
                  </a:cubicBezTo>
                  <a:close/>
                  <a:moveTo>
                    <a:pt x="378" y="247"/>
                  </a:moveTo>
                  <a:lnTo>
                    <a:pt x="378" y="337"/>
                  </a:lnTo>
                  <a:cubicBezTo>
                    <a:pt x="378" y="360"/>
                    <a:pt x="359" y="379"/>
                    <a:pt x="336" y="379"/>
                  </a:cubicBezTo>
                  <a:cubicBezTo>
                    <a:pt x="313" y="379"/>
                    <a:pt x="294" y="360"/>
                    <a:pt x="294" y="337"/>
                  </a:cubicBezTo>
                  <a:lnTo>
                    <a:pt x="294" y="247"/>
                  </a:lnTo>
                  <a:cubicBezTo>
                    <a:pt x="269" y="233"/>
                    <a:pt x="253" y="206"/>
                    <a:pt x="253" y="176"/>
                  </a:cubicBezTo>
                  <a:cubicBezTo>
                    <a:pt x="253" y="130"/>
                    <a:pt x="290" y="92"/>
                    <a:pt x="336" y="92"/>
                  </a:cubicBezTo>
                  <a:cubicBezTo>
                    <a:pt x="382" y="92"/>
                    <a:pt x="419" y="130"/>
                    <a:pt x="419" y="176"/>
                  </a:cubicBezTo>
                  <a:cubicBezTo>
                    <a:pt x="419" y="206"/>
                    <a:pt x="403" y="233"/>
                    <a:pt x="378" y="2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8">
              <a:extLst>
                <a:ext uri="{FF2B5EF4-FFF2-40B4-BE49-F238E27FC236}">
                  <a16:creationId xmlns="" xmlns:a16="http://schemas.microsoft.com/office/drawing/2014/main" id="{2EB621DC-1CA2-4A36-B66E-21B50FDD9042}"/>
                </a:ext>
              </a:extLst>
            </p:cNvPr>
            <p:cNvSpPr>
              <a:spLocks noEditPoints="1"/>
            </p:cNvSpPr>
            <p:nvPr/>
          </p:nvSpPr>
          <p:spPr bwMode="gray">
            <a:xfrm>
              <a:off x="5843588" y="2311400"/>
              <a:ext cx="525463" cy="527050"/>
            </a:xfrm>
            <a:custGeom>
              <a:avLst/>
              <a:gdLst>
                <a:gd name="T0" fmla="*/ 0 w 1460"/>
                <a:gd name="T1" fmla="*/ 730 h 1460"/>
                <a:gd name="T2" fmla="*/ 730 w 1460"/>
                <a:gd name="T3" fmla="*/ 0 h 1460"/>
                <a:gd name="T4" fmla="*/ 1460 w 1460"/>
                <a:gd name="T5" fmla="*/ 730 h 1460"/>
                <a:gd name="T6" fmla="*/ 1460 w 1460"/>
                <a:gd name="T7" fmla="*/ 730 h 1460"/>
                <a:gd name="T8" fmla="*/ 730 w 1460"/>
                <a:gd name="T9" fmla="*/ 1460 h 1460"/>
                <a:gd name="T10" fmla="*/ 0 w 1460"/>
                <a:gd name="T11" fmla="*/ 730 h 1460"/>
                <a:gd name="T12" fmla="*/ 125 w 1460"/>
                <a:gd name="T13" fmla="*/ 730 h 1460"/>
                <a:gd name="T14" fmla="*/ 730 w 1460"/>
                <a:gd name="T15" fmla="*/ 1335 h 1460"/>
                <a:gd name="T16" fmla="*/ 1335 w 1460"/>
                <a:gd name="T17" fmla="*/ 730 h 1460"/>
                <a:gd name="T18" fmla="*/ 730 w 1460"/>
                <a:gd name="T19" fmla="*/ 125 h 1460"/>
                <a:gd name="T20" fmla="*/ 125 w 1460"/>
                <a:gd name="T21" fmla="*/ 73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0" h="1460">
                  <a:moveTo>
                    <a:pt x="0" y="730"/>
                  </a:moveTo>
                  <a:cubicBezTo>
                    <a:pt x="0" y="327"/>
                    <a:pt x="327" y="0"/>
                    <a:pt x="730" y="0"/>
                  </a:cubicBezTo>
                  <a:cubicBezTo>
                    <a:pt x="1133" y="0"/>
                    <a:pt x="1460" y="327"/>
                    <a:pt x="1460" y="730"/>
                  </a:cubicBezTo>
                  <a:lnTo>
                    <a:pt x="1460" y="730"/>
                  </a:lnTo>
                  <a:cubicBezTo>
                    <a:pt x="1460" y="1133"/>
                    <a:pt x="1133" y="1460"/>
                    <a:pt x="730" y="1460"/>
                  </a:cubicBezTo>
                  <a:cubicBezTo>
                    <a:pt x="327" y="1460"/>
                    <a:pt x="0" y="1133"/>
                    <a:pt x="0" y="730"/>
                  </a:cubicBezTo>
                  <a:close/>
                  <a:moveTo>
                    <a:pt x="125" y="730"/>
                  </a:moveTo>
                  <a:cubicBezTo>
                    <a:pt x="125" y="1064"/>
                    <a:pt x="396" y="1335"/>
                    <a:pt x="730" y="1335"/>
                  </a:cubicBezTo>
                  <a:cubicBezTo>
                    <a:pt x="1064" y="1335"/>
                    <a:pt x="1335" y="1064"/>
                    <a:pt x="1335" y="730"/>
                  </a:cubicBezTo>
                  <a:cubicBezTo>
                    <a:pt x="1335" y="396"/>
                    <a:pt x="1064" y="125"/>
                    <a:pt x="730" y="125"/>
                  </a:cubicBezTo>
                  <a:cubicBezTo>
                    <a:pt x="396" y="125"/>
                    <a:pt x="125" y="396"/>
                    <a:pt x="125" y="7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Freeform 14">
            <a:extLst>
              <a:ext uri="{FF2B5EF4-FFF2-40B4-BE49-F238E27FC236}">
                <a16:creationId xmlns="" xmlns:a16="http://schemas.microsoft.com/office/drawing/2014/main" id="{5F31E823-1C33-A845-A43B-A36EF833F50A}"/>
              </a:ext>
            </a:extLst>
          </p:cNvPr>
          <p:cNvSpPr>
            <a:spLocks noEditPoints="1"/>
          </p:cNvSpPr>
          <p:nvPr/>
        </p:nvSpPr>
        <p:spPr bwMode="gray">
          <a:xfrm>
            <a:off x="472128" y="3492182"/>
            <a:ext cx="438865" cy="399080"/>
          </a:xfrm>
          <a:custGeom>
            <a:avLst/>
            <a:gdLst>
              <a:gd name="T0" fmla="*/ 608 w 1801"/>
              <a:gd name="T1" fmla="*/ 661 h 1726"/>
              <a:gd name="T2" fmla="*/ 972 w 1801"/>
              <a:gd name="T3" fmla="*/ 1285 h 1726"/>
              <a:gd name="T4" fmla="*/ 904 w 1801"/>
              <a:gd name="T5" fmla="*/ 1365 h 1726"/>
              <a:gd name="T6" fmla="*/ 701 w 1801"/>
              <a:gd name="T7" fmla="*/ 1301 h 1726"/>
              <a:gd name="T8" fmla="*/ 624 w 1801"/>
              <a:gd name="T9" fmla="*/ 1353 h 1726"/>
              <a:gd name="T10" fmla="*/ 1283 w 1801"/>
              <a:gd name="T11" fmla="*/ 1685 h 1726"/>
              <a:gd name="T12" fmla="*/ 1685 w 1801"/>
              <a:gd name="T13" fmla="*/ 1596 h 1726"/>
              <a:gd name="T14" fmla="*/ 1748 w 1801"/>
              <a:gd name="T15" fmla="*/ 1153 h 1726"/>
              <a:gd name="T16" fmla="*/ 1482 w 1801"/>
              <a:gd name="T17" fmla="*/ 708 h 1726"/>
              <a:gd name="T18" fmla="*/ 1432 w 1801"/>
              <a:gd name="T19" fmla="*/ 716 h 1726"/>
              <a:gd name="T20" fmla="*/ 1402 w 1801"/>
              <a:gd name="T21" fmla="*/ 766 h 1726"/>
              <a:gd name="T22" fmla="*/ 1307 w 1801"/>
              <a:gd name="T23" fmla="*/ 797 h 1726"/>
              <a:gd name="T24" fmla="*/ 1224 w 1801"/>
              <a:gd name="T25" fmla="*/ 784 h 1726"/>
              <a:gd name="T26" fmla="*/ 1195 w 1801"/>
              <a:gd name="T27" fmla="*/ 834 h 1726"/>
              <a:gd name="T28" fmla="*/ 1175 w 1801"/>
              <a:gd name="T29" fmla="*/ 871 h 1726"/>
              <a:gd name="T30" fmla="*/ 1060 w 1801"/>
              <a:gd name="T31" fmla="*/ 843 h 1726"/>
              <a:gd name="T32" fmla="*/ 998 w 1801"/>
              <a:gd name="T33" fmla="*/ 869 h 1726"/>
              <a:gd name="T34" fmla="*/ 988 w 1801"/>
              <a:gd name="T35" fmla="*/ 892 h 1726"/>
              <a:gd name="T36" fmla="*/ 889 w 1801"/>
              <a:gd name="T37" fmla="*/ 910 h 1726"/>
              <a:gd name="T38" fmla="*/ 684 w 1801"/>
              <a:gd name="T39" fmla="*/ 614 h 1726"/>
              <a:gd name="T40" fmla="*/ 635 w 1801"/>
              <a:gd name="T41" fmla="*/ 622 h 1726"/>
              <a:gd name="T42" fmla="*/ 591 w 1801"/>
              <a:gd name="T43" fmla="*/ 996 h 1726"/>
              <a:gd name="T44" fmla="*/ 330 w 1801"/>
              <a:gd name="T45" fmla="*/ 884 h 1726"/>
              <a:gd name="T46" fmla="*/ 373 w 1801"/>
              <a:gd name="T47" fmla="*/ 375 h 1726"/>
              <a:gd name="T48" fmla="*/ 911 w 1801"/>
              <a:gd name="T49" fmla="*/ 354 h 1726"/>
              <a:gd name="T50" fmla="*/ 1000 w 1801"/>
              <a:gd name="T51" fmla="*/ 657 h 1726"/>
              <a:gd name="T52" fmla="*/ 841 w 1801"/>
              <a:gd name="T53" fmla="*/ 436 h 1726"/>
              <a:gd name="T54" fmla="*/ 450 w 1801"/>
              <a:gd name="T55" fmla="*/ 452 h 1726"/>
              <a:gd name="T56" fmla="*/ 418 w 1801"/>
              <a:gd name="T57" fmla="*/ 821 h 1726"/>
              <a:gd name="T58" fmla="*/ 424 w 1801"/>
              <a:gd name="T59" fmla="*/ 1148 h 1726"/>
              <a:gd name="T60" fmla="*/ 379 w 1801"/>
              <a:gd name="T61" fmla="*/ 1246 h 1726"/>
              <a:gd name="T62" fmla="*/ 0 w 1801"/>
              <a:gd name="T63" fmla="*/ 653 h 1726"/>
              <a:gd name="T64" fmla="*/ 653 w 1801"/>
              <a:gd name="T65" fmla="*/ 0 h 1726"/>
              <a:gd name="T66" fmla="*/ 1284 w 1801"/>
              <a:gd name="T67" fmla="*/ 486 h 1726"/>
              <a:gd name="T68" fmla="*/ 1179 w 1801"/>
              <a:gd name="T69" fmla="*/ 514 h 1726"/>
              <a:gd name="T70" fmla="*/ 653 w 1801"/>
              <a:gd name="T71" fmla="*/ 109 h 1726"/>
              <a:gd name="T72" fmla="*/ 108 w 1801"/>
              <a:gd name="T73" fmla="*/ 653 h 1726"/>
              <a:gd name="T74" fmla="*/ 424 w 1801"/>
              <a:gd name="T75" fmla="*/ 1148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1" h="1726">
                <a:moveTo>
                  <a:pt x="635" y="622"/>
                </a:moveTo>
                <a:cubicBezTo>
                  <a:pt x="621" y="631"/>
                  <a:pt x="611" y="645"/>
                  <a:pt x="608" y="661"/>
                </a:cubicBezTo>
                <a:cubicBezTo>
                  <a:pt x="604" y="677"/>
                  <a:pt x="606" y="695"/>
                  <a:pt x="615" y="709"/>
                </a:cubicBezTo>
                <a:lnTo>
                  <a:pt x="972" y="1285"/>
                </a:lnTo>
                <a:cubicBezTo>
                  <a:pt x="982" y="1301"/>
                  <a:pt x="985" y="1321"/>
                  <a:pt x="976" y="1339"/>
                </a:cubicBezTo>
                <a:cubicBezTo>
                  <a:pt x="963" y="1366"/>
                  <a:pt x="931" y="1378"/>
                  <a:pt x="904" y="1365"/>
                </a:cubicBezTo>
                <a:lnTo>
                  <a:pt x="785" y="1309"/>
                </a:lnTo>
                <a:cubicBezTo>
                  <a:pt x="766" y="1300"/>
                  <a:pt x="734" y="1298"/>
                  <a:pt x="701" y="1301"/>
                </a:cubicBezTo>
                <a:cubicBezTo>
                  <a:pt x="671" y="1304"/>
                  <a:pt x="642" y="1310"/>
                  <a:pt x="621" y="1319"/>
                </a:cubicBezTo>
                <a:cubicBezTo>
                  <a:pt x="619" y="1331"/>
                  <a:pt x="620" y="1343"/>
                  <a:pt x="624" y="1353"/>
                </a:cubicBezTo>
                <a:cubicBezTo>
                  <a:pt x="629" y="1369"/>
                  <a:pt x="641" y="1382"/>
                  <a:pt x="656" y="1389"/>
                </a:cubicBezTo>
                <a:lnTo>
                  <a:pt x="1283" y="1685"/>
                </a:lnTo>
                <a:cubicBezTo>
                  <a:pt x="1360" y="1721"/>
                  <a:pt x="1436" y="1726"/>
                  <a:pt x="1505" y="1708"/>
                </a:cubicBezTo>
                <a:cubicBezTo>
                  <a:pt x="1574" y="1690"/>
                  <a:pt x="1636" y="1649"/>
                  <a:pt x="1685" y="1596"/>
                </a:cubicBezTo>
                <a:cubicBezTo>
                  <a:pt x="1734" y="1541"/>
                  <a:pt x="1769" y="1473"/>
                  <a:pt x="1784" y="1400"/>
                </a:cubicBezTo>
                <a:cubicBezTo>
                  <a:pt x="1801" y="1320"/>
                  <a:pt x="1792" y="1233"/>
                  <a:pt x="1748" y="1153"/>
                </a:cubicBezTo>
                <a:lnTo>
                  <a:pt x="1517" y="732"/>
                </a:lnTo>
                <a:cubicBezTo>
                  <a:pt x="1510" y="720"/>
                  <a:pt x="1497" y="712"/>
                  <a:pt x="1482" y="708"/>
                </a:cubicBezTo>
                <a:cubicBezTo>
                  <a:pt x="1467" y="705"/>
                  <a:pt x="1450" y="707"/>
                  <a:pt x="1435" y="715"/>
                </a:cubicBezTo>
                <a:lnTo>
                  <a:pt x="1432" y="716"/>
                </a:lnTo>
                <a:cubicBezTo>
                  <a:pt x="1424" y="722"/>
                  <a:pt x="1417" y="729"/>
                  <a:pt x="1412" y="738"/>
                </a:cubicBezTo>
                <a:cubicBezTo>
                  <a:pt x="1406" y="746"/>
                  <a:pt x="1403" y="756"/>
                  <a:pt x="1402" y="766"/>
                </a:cubicBezTo>
                <a:cubicBezTo>
                  <a:pt x="1401" y="780"/>
                  <a:pt x="1395" y="794"/>
                  <a:pt x="1383" y="804"/>
                </a:cubicBezTo>
                <a:cubicBezTo>
                  <a:pt x="1360" y="823"/>
                  <a:pt x="1326" y="820"/>
                  <a:pt x="1307" y="797"/>
                </a:cubicBezTo>
                <a:cubicBezTo>
                  <a:pt x="1297" y="785"/>
                  <a:pt x="1283" y="778"/>
                  <a:pt x="1268" y="775"/>
                </a:cubicBezTo>
                <a:cubicBezTo>
                  <a:pt x="1253" y="773"/>
                  <a:pt x="1238" y="776"/>
                  <a:pt x="1224" y="784"/>
                </a:cubicBezTo>
                <a:cubicBezTo>
                  <a:pt x="1216" y="789"/>
                  <a:pt x="1209" y="797"/>
                  <a:pt x="1204" y="805"/>
                </a:cubicBezTo>
                <a:cubicBezTo>
                  <a:pt x="1198" y="814"/>
                  <a:pt x="1195" y="824"/>
                  <a:pt x="1195" y="834"/>
                </a:cubicBezTo>
                <a:lnTo>
                  <a:pt x="1194" y="834"/>
                </a:lnTo>
                <a:cubicBezTo>
                  <a:pt x="1193" y="848"/>
                  <a:pt x="1187" y="862"/>
                  <a:pt x="1175" y="871"/>
                </a:cubicBezTo>
                <a:cubicBezTo>
                  <a:pt x="1153" y="890"/>
                  <a:pt x="1119" y="888"/>
                  <a:pt x="1099" y="865"/>
                </a:cubicBezTo>
                <a:cubicBezTo>
                  <a:pt x="1089" y="853"/>
                  <a:pt x="1075" y="845"/>
                  <a:pt x="1060" y="843"/>
                </a:cubicBezTo>
                <a:cubicBezTo>
                  <a:pt x="1046" y="841"/>
                  <a:pt x="1030" y="843"/>
                  <a:pt x="1017" y="852"/>
                </a:cubicBezTo>
                <a:cubicBezTo>
                  <a:pt x="1009" y="856"/>
                  <a:pt x="1003" y="862"/>
                  <a:pt x="998" y="869"/>
                </a:cubicBezTo>
                <a:cubicBezTo>
                  <a:pt x="993" y="876"/>
                  <a:pt x="990" y="884"/>
                  <a:pt x="988" y="892"/>
                </a:cubicBezTo>
                <a:lnTo>
                  <a:pt x="988" y="892"/>
                </a:lnTo>
                <a:cubicBezTo>
                  <a:pt x="985" y="906"/>
                  <a:pt x="977" y="919"/>
                  <a:pt x="964" y="927"/>
                </a:cubicBezTo>
                <a:cubicBezTo>
                  <a:pt x="938" y="943"/>
                  <a:pt x="905" y="935"/>
                  <a:pt x="889" y="910"/>
                </a:cubicBezTo>
                <a:lnTo>
                  <a:pt x="723" y="641"/>
                </a:lnTo>
                <a:cubicBezTo>
                  <a:pt x="714" y="627"/>
                  <a:pt x="700" y="618"/>
                  <a:pt x="684" y="614"/>
                </a:cubicBezTo>
                <a:cubicBezTo>
                  <a:pt x="669" y="610"/>
                  <a:pt x="652" y="612"/>
                  <a:pt x="637" y="621"/>
                </a:cubicBezTo>
                <a:lnTo>
                  <a:pt x="635" y="622"/>
                </a:lnTo>
                <a:close/>
                <a:moveTo>
                  <a:pt x="558" y="927"/>
                </a:moveTo>
                <a:cubicBezTo>
                  <a:pt x="586" y="937"/>
                  <a:pt x="601" y="968"/>
                  <a:pt x="591" y="996"/>
                </a:cubicBezTo>
                <a:cubicBezTo>
                  <a:pt x="581" y="1024"/>
                  <a:pt x="550" y="1039"/>
                  <a:pt x="522" y="1029"/>
                </a:cubicBezTo>
                <a:cubicBezTo>
                  <a:pt x="444" y="1001"/>
                  <a:pt x="377" y="950"/>
                  <a:pt x="330" y="884"/>
                </a:cubicBezTo>
                <a:cubicBezTo>
                  <a:pt x="284" y="819"/>
                  <a:pt x="257" y="740"/>
                  <a:pt x="257" y="655"/>
                </a:cubicBezTo>
                <a:cubicBezTo>
                  <a:pt x="257" y="546"/>
                  <a:pt x="302" y="447"/>
                  <a:pt x="373" y="375"/>
                </a:cubicBezTo>
                <a:cubicBezTo>
                  <a:pt x="445" y="303"/>
                  <a:pt x="544" y="259"/>
                  <a:pt x="654" y="259"/>
                </a:cubicBezTo>
                <a:cubicBezTo>
                  <a:pt x="752" y="259"/>
                  <a:pt x="842" y="295"/>
                  <a:pt x="911" y="354"/>
                </a:cubicBezTo>
                <a:cubicBezTo>
                  <a:pt x="982" y="415"/>
                  <a:pt x="1031" y="499"/>
                  <a:pt x="1045" y="595"/>
                </a:cubicBezTo>
                <a:cubicBezTo>
                  <a:pt x="1050" y="625"/>
                  <a:pt x="1029" y="652"/>
                  <a:pt x="1000" y="657"/>
                </a:cubicBezTo>
                <a:cubicBezTo>
                  <a:pt x="970" y="661"/>
                  <a:pt x="943" y="641"/>
                  <a:pt x="938" y="611"/>
                </a:cubicBezTo>
                <a:cubicBezTo>
                  <a:pt x="928" y="542"/>
                  <a:pt x="892" y="480"/>
                  <a:pt x="841" y="436"/>
                </a:cubicBezTo>
                <a:cubicBezTo>
                  <a:pt x="791" y="393"/>
                  <a:pt x="725" y="367"/>
                  <a:pt x="654" y="367"/>
                </a:cubicBezTo>
                <a:cubicBezTo>
                  <a:pt x="574" y="367"/>
                  <a:pt x="502" y="399"/>
                  <a:pt x="450" y="452"/>
                </a:cubicBezTo>
                <a:cubicBezTo>
                  <a:pt x="398" y="504"/>
                  <a:pt x="366" y="576"/>
                  <a:pt x="366" y="655"/>
                </a:cubicBezTo>
                <a:cubicBezTo>
                  <a:pt x="366" y="717"/>
                  <a:pt x="385" y="775"/>
                  <a:pt x="418" y="821"/>
                </a:cubicBezTo>
                <a:cubicBezTo>
                  <a:pt x="452" y="870"/>
                  <a:pt x="501" y="907"/>
                  <a:pt x="558" y="927"/>
                </a:cubicBezTo>
                <a:close/>
                <a:moveTo>
                  <a:pt x="424" y="1148"/>
                </a:moveTo>
                <a:cubicBezTo>
                  <a:pt x="451" y="1160"/>
                  <a:pt x="463" y="1192"/>
                  <a:pt x="451" y="1219"/>
                </a:cubicBezTo>
                <a:cubicBezTo>
                  <a:pt x="438" y="1247"/>
                  <a:pt x="406" y="1258"/>
                  <a:pt x="379" y="1246"/>
                </a:cubicBezTo>
                <a:cubicBezTo>
                  <a:pt x="265" y="1193"/>
                  <a:pt x="169" y="1109"/>
                  <a:pt x="102" y="1004"/>
                </a:cubicBezTo>
                <a:cubicBezTo>
                  <a:pt x="37" y="903"/>
                  <a:pt x="0" y="782"/>
                  <a:pt x="0" y="653"/>
                </a:cubicBezTo>
                <a:cubicBezTo>
                  <a:pt x="0" y="473"/>
                  <a:pt x="73" y="310"/>
                  <a:pt x="191" y="192"/>
                </a:cubicBezTo>
                <a:cubicBezTo>
                  <a:pt x="309" y="73"/>
                  <a:pt x="472" y="0"/>
                  <a:pt x="653" y="0"/>
                </a:cubicBezTo>
                <a:cubicBezTo>
                  <a:pt x="802" y="0"/>
                  <a:pt x="940" y="51"/>
                  <a:pt x="1051" y="136"/>
                </a:cubicBezTo>
                <a:cubicBezTo>
                  <a:pt x="1163" y="222"/>
                  <a:pt x="1247" y="345"/>
                  <a:pt x="1284" y="486"/>
                </a:cubicBezTo>
                <a:cubicBezTo>
                  <a:pt x="1292" y="515"/>
                  <a:pt x="1274" y="545"/>
                  <a:pt x="1245" y="553"/>
                </a:cubicBezTo>
                <a:cubicBezTo>
                  <a:pt x="1217" y="560"/>
                  <a:pt x="1187" y="543"/>
                  <a:pt x="1179" y="514"/>
                </a:cubicBezTo>
                <a:cubicBezTo>
                  <a:pt x="1148" y="396"/>
                  <a:pt x="1079" y="294"/>
                  <a:pt x="985" y="221"/>
                </a:cubicBezTo>
                <a:cubicBezTo>
                  <a:pt x="893" y="151"/>
                  <a:pt x="778" y="109"/>
                  <a:pt x="653" y="109"/>
                </a:cubicBezTo>
                <a:cubicBezTo>
                  <a:pt x="502" y="109"/>
                  <a:pt x="366" y="170"/>
                  <a:pt x="268" y="268"/>
                </a:cubicBezTo>
                <a:cubicBezTo>
                  <a:pt x="169" y="367"/>
                  <a:pt x="108" y="503"/>
                  <a:pt x="108" y="653"/>
                </a:cubicBezTo>
                <a:cubicBezTo>
                  <a:pt x="108" y="761"/>
                  <a:pt x="139" y="862"/>
                  <a:pt x="193" y="946"/>
                </a:cubicBezTo>
                <a:cubicBezTo>
                  <a:pt x="249" y="1033"/>
                  <a:pt x="329" y="1104"/>
                  <a:pt x="424" y="1148"/>
                </a:cubicBezTo>
                <a:close/>
              </a:path>
            </a:pathLst>
          </a:custGeom>
          <a:solidFill>
            <a:srgbClr val="BFD730"/>
          </a:solidFill>
          <a:ln>
            <a:noFill/>
          </a:ln>
        </p:spPr>
        <p:txBody>
          <a:bodyPr vert="horz" wrap="square" lIns="68580" tIns="34290" rIns="68580" bIns="34290" numCol="1" anchor="t" anchorCtr="0" compatLnSpc="1">
            <a:prstTxWarp prst="textNoShape">
              <a:avLst/>
            </a:prstTxWarp>
          </a:bodyPr>
          <a:lstStyle/>
          <a:p>
            <a:endParaRPr lang="en-GB"/>
          </a:p>
        </p:txBody>
      </p:sp>
      <p:grpSp>
        <p:nvGrpSpPr>
          <p:cNvPr id="21" name="Graphic 2" descr="Circular flowchart">
            <a:extLst>
              <a:ext uri="{FF2B5EF4-FFF2-40B4-BE49-F238E27FC236}">
                <a16:creationId xmlns="" xmlns:a16="http://schemas.microsoft.com/office/drawing/2014/main" id="{0A3EAB9D-DD9F-FA4A-B3ED-5F2EC5AA99C3}"/>
              </a:ext>
            </a:extLst>
          </p:cNvPr>
          <p:cNvGrpSpPr/>
          <p:nvPr/>
        </p:nvGrpSpPr>
        <p:grpSpPr>
          <a:xfrm>
            <a:off x="373986" y="4222828"/>
            <a:ext cx="628105" cy="628105"/>
            <a:chOff x="5638800" y="2971800"/>
            <a:chExt cx="914400" cy="914400"/>
          </a:xfrm>
          <a:solidFill>
            <a:srgbClr val="FFED00"/>
          </a:solidFill>
        </p:grpSpPr>
        <p:sp>
          <p:nvSpPr>
            <p:cNvPr id="23" name="Freeform 28">
              <a:extLst>
                <a:ext uri="{FF2B5EF4-FFF2-40B4-BE49-F238E27FC236}">
                  <a16:creationId xmlns="" xmlns:a16="http://schemas.microsoft.com/office/drawing/2014/main" id="{F487BA66-D29A-A84C-8686-82C541EB1DE7}"/>
                </a:ext>
              </a:extLst>
            </p:cNvPr>
            <p:cNvSpPr/>
            <p:nvPr/>
          </p:nvSpPr>
          <p:spPr>
            <a:xfrm>
              <a:off x="5810250" y="3195638"/>
              <a:ext cx="171450" cy="285750"/>
            </a:xfrm>
            <a:custGeom>
              <a:avLst/>
              <a:gdLst>
                <a:gd name="connsiteX0" fmla="*/ 38957 w 171450"/>
                <a:gd name="connsiteY0" fmla="*/ 281464 h 285750"/>
                <a:gd name="connsiteX1" fmla="*/ 38100 w 171450"/>
                <a:gd name="connsiteY1" fmla="*/ 261938 h 285750"/>
                <a:gd name="connsiteX2" fmla="*/ 179832 w 171450"/>
                <a:gd name="connsiteY2" fmla="*/ 38100 h 285750"/>
                <a:gd name="connsiteX3" fmla="*/ 171736 w 171450"/>
                <a:gd name="connsiteY3" fmla="*/ 0 h 285750"/>
                <a:gd name="connsiteX4" fmla="*/ 0 w 171450"/>
                <a:gd name="connsiteY4" fmla="*/ 261938 h 285750"/>
                <a:gd name="connsiteX5" fmla="*/ 1429 w 171450"/>
                <a:gd name="connsiteY5" fmla="*/ 290513 h 285750"/>
                <a:gd name="connsiteX6" fmla="*/ 38957 w 171450"/>
                <a:gd name="connsiteY6" fmla="*/ 281464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5750">
                  <a:moveTo>
                    <a:pt x="38957" y="281464"/>
                  </a:moveTo>
                  <a:cubicBezTo>
                    <a:pt x="38100" y="274987"/>
                    <a:pt x="38100" y="268510"/>
                    <a:pt x="38100" y="261938"/>
                  </a:cubicBezTo>
                  <a:cubicBezTo>
                    <a:pt x="38108" y="166202"/>
                    <a:pt x="93295" y="79045"/>
                    <a:pt x="179832" y="38100"/>
                  </a:cubicBezTo>
                  <a:cubicBezTo>
                    <a:pt x="174938" y="25967"/>
                    <a:pt x="172199" y="13074"/>
                    <a:pt x="171736" y="0"/>
                  </a:cubicBezTo>
                  <a:cubicBezTo>
                    <a:pt x="67474" y="45368"/>
                    <a:pt x="32" y="148234"/>
                    <a:pt x="0" y="261938"/>
                  </a:cubicBezTo>
                  <a:cubicBezTo>
                    <a:pt x="0" y="271653"/>
                    <a:pt x="476" y="281178"/>
                    <a:pt x="1429" y="290513"/>
                  </a:cubicBezTo>
                  <a:cubicBezTo>
                    <a:pt x="13325" y="285359"/>
                    <a:pt x="26020" y="282299"/>
                    <a:pt x="38957" y="281464"/>
                  </a:cubicBezTo>
                  <a:close/>
                </a:path>
              </a:pathLst>
            </a:custGeom>
            <a:grpFill/>
            <a:ln w="9525" cap="flat">
              <a:noFill/>
              <a:prstDash val="solid"/>
              <a:miter/>
            </a:ln>
          </p:spPr>
          <p:txBody>
            <a:bodyPr rtlCol="0" anchor="ctr"/>
            <a:lstStyle/>
            <a:p>
              <a:endParaRPr lang="en-GB"/>
            </a:p>
          </p:txBody>
        </p:sp>
        <p:sp>
          <p:nvSpPr>
            <p:cNvPr id="24" name="Freeform 29">
              <a:extLst>
                <a:ext uri="{FF2B5EF4-FFF2-40B4-BE49-F238E27FC236}">
                  <a16:creationId xmlns="" xmlns:a16="http://schemas.microsoft.com/office/drawing/2014/main" id="{6C4F0DBD-B260-0C4C-A332-5298D063BDED}"/>
                </a:ext>
              </a:extLst>
            </p:cNvPr>
            <p:cNvSpPr/>
            <p:nvPr/>
          </p:nvSpPr>
          <p:spPr>
            <a:xfrm>
              <a:off x="6202204" y="3195638"/>
              <a:ext cx="171450" cy="285750"/>
            </a:xfrm>
            <a:custGeom>
              <a:avLst/>
              <a:gdLst>
                <a:gd name="connsiteX0" fmla="*/ 141446 w 171450"/>
                <a:gd name="connsiteY0" fmla="*/ 261938 h 285750"/>
                <a:gd name="connsiteX1" fmla="*/ 140589 w 171450"/>
                <a:gd name="connsiteY1" fmla="*/ 280988 h 285750"/>
                <a:gd name="connsiteX2" fmla="*/ 178117 w 171450"/>
                <a:gd name="connsiteY2" fmla="*/ 290513 h 285750"/>
                <a:gd name="connsiteX3" fmla="*/ 179546 w 171450"/>
                <a:gd name="connsiteY3" fmla="*/ 261938 h 285750"/>
                <a:gd name="connsiteX4" fmla="*/ 8096 w 171450"/>
                <a:gd name="connsiteY4" fmla="*/ 0 h 285750"/>
                <a:gd name="connsiteX5" fmla="*/ 0 w 171450"/>
                <a:gd name="connsiteY5" fmla="*/ 38100 h 285750"/>
                <a:gd name="connsiteX6" fmla="*/ 141446 w 171450"/>
                <a:gd name="connsiteY6" fmla="*/ 261938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5750">
                  <a:moveTo>
                    <a:pt x="141446" y="261938"/>
                  </a:moveTo>
                  <a:cubicBezTo>
                    <a:pt x="141446" y="268510"/>
                    <a:pt x="141446" y="274987"/>
                    <a:pt x="140589" y="280988"/>
                  </a:cubicBezTo>
                  <a:cubicBezTo>
                    <a:pt x="153554" y="281973"/>
                    <a:pt x="166251" y="285196"/>
                    <a:pt x="178117" y="290513"/>
                  </a:cubicBezTo>
                  <a:cubicBezTo>
                    <a:pt x="179070" y="280988"/>
                    <a:pt x="179546" y="271463"/>
                    <a:pt x="179546" y="261938"/>
                  </a:cubicBezTo>
                  <a:cubicBezTo>
                    <a:pt x="179563" y="148301"/>
                    <a:pt x="112245" y="45454"/>
                    <a:pt x="8096" y="0"/>
                  </a:cubicBezTo>
                  <a:cubicBezTo>
                    <a:pt x="7633" y="13074"/>
                    <a:pt x="4894" y="25967"/>
                    <a:pt x="0" y="38100"/>
                  </a:cubicBezTo>
                  <a:cubicBezTo>
                    <a:pt x="86426" y="79128"/>
                    <a:pt x="141491" y="166267"/>
                    <a:pt x="141446" y="261938"/>
                  </a:cubicBezTo>
                  <a:close/>
                </a:path>
              </a:pathLst>
            </a:custGeom>
            <a:grpFill/>
            <a:ln w="9525" cap="flat">
              <a:noFill/>
              <a:prstDash val="solid"/>
              <a:miter/>
            </a:ln>
          </p:spPr>
          <p:txBody>
            <a:bodyPr rtlCol="0" anchor="ctr"/>
            <a:lstStyle/>
            <a:p>
              <a:endParaRPr lang="en-GB"/>
            </a:p>
          </p:txBody>
        </p:sp>
        <p:sp>
          <p:nvSpPr>
            <p:cNvPr id="25" name="Freeform 30">
              <a:extLst>
                <a:ext uri="{FF2B5EF4-FFF2-40B4-BE49-F238E27FC236}">
                  <a16:creationId xmlns="" xmlns:a16="http://schemas.microsoft.com/office/drawing/2014/main" id="{E5573CF8-4B05-2648-BD5D-528C689FA88D}"/>
                </a:ext>
              </a:extLst>
            </p:cNvPr>
            <p:cNvSpPr/>
            <p:nvPr/>
          </p:nvSpPr>
          <p:spPr>
            <a:xfrm>
              <a:off x="5922931" y="3657600"/>
              <a:ext cx="342900" cy="76200"/>
            </a:xfrm>
            <a:custGeom>
              <a:avLst/>
              <a:gdLst>
                <a:gd name="connsiteX0" fmla="*/ 318611 w 342900"/>
                <a:gd name="connsiteY0" fmla="*/ 0 h 76200"/>
                <a:gd name="connsiteX1" fmla="*/ 27527 w 342900"/>
                <a:gd name="connsiteY1" fmla="*/ 0 h 76200"/>
                <a:gd name="connsiteX2" fmla="*/ 0 w 342900"/>
                <a:gd name="connsiteY2" fmla="*/ 27051 h 76200"/>
                <a:gd name="connsiteX3" fmla="*/ 346138 w 342900"/>
                <a:gd name="connsiteY3" fmla="*/ 27051 h 76200"/>
                <a:gd name="connsiteX4" fmla="*/ 318611 w 3429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76200">
                  <a:moveTo>
                    <a:pt x="318611" y="0"/>
                  </a:moveTo>
                  <a:cubicBezTo>
                    <a:pt x="231931" y="63372"/>
                    <a:pt x="114208" y="63372"/>
                    <a:pt x="27527" y="0"/>
                  </a:cubicBezTo>
                  <a:cubicBezTo>
                    <a:pt x="19951" y="10512"/>
                    <a:pt x="10642" y="19660"/>
                    <a:pt x="0" y="27051"/>
                  </a:cubicBezTo>
                  <a:cubicBezTo>
                    <a:pt x="102165" y="105144"/>
                    <a:pt x="243973" y="105144"/>
                    <a:pt x="346138" y="27051"/>
                  </a:cubicBezTo>
                  <a:cubicBezTo>
                    <a:pt x="335496" y="19660"/>
                    <a:pt x="326187" y="10512"/>
                    <a:pt x="318611" y="0"/>
                  </a:cubicBezTo>
                  <a:close/>
                </a:path>
              </a:pathLst>
            </a:custGeom>
            <a:grpFill/>
            <a:ln w="9525" cap="flat">
              <a:noFill/>
              <a:prstDash val="solid"/>
              <a:miter/>
            </a:ln>
          </p:spPr>
          <p:txBody>
            <a:bodyPr rtlCol="0" anchor="ctr"/>
            <a:lstStyle/>
            <a:p>
              <a:endParaRPr lang="en-GB"/>
            </a:p>
          </p:txBody>
        </p:sp>
        <p:sp>
          <p:nvSpPr>
            <p:cNvPr id="26" name="Freeform 31">
              <a:extLst>
                <a:ext uri="{FF2B5EF4-FFF2-40B4-BE49-F238E27FC236}">
                  <a16:creationId xmlns="" xmlns:a16="http://schemas.microsoft.com/office/drawing/2014/main" id="{75B99ED0-C32F-954D-BF89-B23BC1084D7B}"/>
                </a:ext>
              </a:extLst>
            </p:cNvPr>
            <p:cNvSpPr/>
            <p:nvPr/>
          </p:nvSpPr>
          <p:spPr>
            <a:xfrm>
              <a:off x="6019800" y="31146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sp>
          <p:nvSpPr>
            <p:cNvPr id="27" name="Freeform 32">
              <a:extLst>
                <a:ext uri="{FF2B5EF4-FFF2-40B4-BE49-F238E27FC236}">
                  <a16:creationId xmlns="" xmlns:a16="http://schemas.microsoft.com/office/drawing/2014/main" id="{C9C5AE5E-3E8F-1A48-B40A-AD5841C58C16}"/>
                </a:ext>
              </a:extLst>
            </p:cNvPr>
            <p:cNvSpPr/>
            <p:nvPr/>
          </p:nvSpPr>
          <p:spPr>
            <a:xfrm>
              <a:off x="6257925" y="351472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sp>
          <p:nvSpPr>
            <p:cNvPr id="28" name="Freeform 33">
              <a:extLst>
                <a:ext uri="{FF2B5EF4-FFF2-40B4-BE49-F238E27FC236}">
                  <a16:creationId xmlns="" xmlns:a16="http://schemas.microsoft.com/office/drawing/2014/main" id="{AE68417F-BC42-1F4C-8A6E-29F13450BC1C}"/>
                </a:ext>
              </a:extLst>
            </p:cNvPr>
            <p:cNvSpPr/>
            <p:nvPr/>
          </p:nvSpPr>
          <p:spPr>
            <a:xfrm>
              <a:off x="5781675" y="351472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GB"/>
            </a:p>
          </p:txBody>
        </p:sp>
      </p:grpSp>
      <p:sp>
        <p:nvSpPr>
          <p:cNvPr id="29" name="Tekstiruutu 28"/>
          <p:cNvSpPr txBox="1"/>
          <p:nvPr/>
        </p:nvSpPr>
        <p:spPr>
          <a:xfrm>
            <a:off x="398647" y="2958108"/>
            <a:ext cx="1953564" cy="438581"/>
          </a:xfrm>
          <a:prstGeom prst="rect">
            <a:avLst/>
          </a:prstGeom>
          <a:noFill/>
        </p:spPr>
        <p:txBody>
          <a:bodyPr wrap="square" lIns="68580" tIns="34290" rIns="68580" bIns="34290" rtlCol="0">
            <a:spAutoFit/>
          </a:bodyPr>
          <a:lstStyle/>
          <a:p>
            <a:r>
              <a:rPr lang="en-US" sz="2400" b="1" dirty="0">
                <a:solidFill>
                  <a:schemeClr val="bg1"/>
                </a:solidFill>
              </a:rPr>
              <a:t>Goals:</a:t>
            </a:r>
          </a:p>
        </p:txBody>
      </p:sp>
      <p:grpSp>
        <p:nvGrpSpPr>
          <p:cNvPr id="30" name="Graphic 8" descr="Circle with right arrow">
            <a:extLst>
              <a:ext uri="{FF2B5EF4-FFF2-40B4-BE49-F238E27FC236}">
                <a16:creationId xmlns:a16="http://schemas.microsoft.com/office/drawing/2014/main" xmlns="" id="{DF11E10F-966B-0344-852E-BD90490C5A1F}"/>
              </a:ext>
            </a:extLst>
          </p:cNvPr>
          <p:cNvGrpSpPr/>
          <p:nvPr/>
        </p:nvGrpSpPr>
        <p:grpSpPr>
          <a:xfrm rot="16200000" flipH="1">
            <a:off x="4658805" y="4248159"/>
            <a:ext cx="495740" cy="495740"/>
            <a:chOff x="5638800" y="2971800"/>
            <a:chExt cx="914400" cy="914400"/>
          </a:xfrm>
          <a:solidFill>
            <a:schemeClr val="accent5"/>
          </a:solidFill>
        </p:grpSpPr>
        <p:sp>
          <p:nvSpPr>
            <p:cNvPr id="31" name="Freeform 10">
              <a:extLst>
                <a:ext uri="{FF2B5EF4-FFF2-40B4-BE49-F238E27FC236}">
                  <a16:creationId xmlns:a16="http://schemas.microsoft.com/office/drawing/2014/main" xmlns="" id="{3F124D9A-06E2-FE49-AD51-50097EC98C5A}"/>
                </a:ext>
              </a:extLst>
            </p:cNvPr>
            <p:cNvSpPr/>
            <p:nvPr/>
          </p:nvSpPr>
          <p:spPr>
            <a:xfrm>
              <a:off x="5876950" y="3267788"/>
              <a:ext cx="428625" cy="314325"/>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xmlns="" id="{72F9151A-44D9-CB4F-844C-D864F291568D}"/>
                </a:ext>
              </a:extLst>
            </p:cNvPr>
            <p:cNvSpPr/>
            <p:nvPr/>
          </p:nvSpPr>
          <p:spPr>
            <a:xfrm>
              <a:off x="5734050"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GB"/>
            </a:p>
          </p:txBody>
        </p:sp>
      </p:grpSp>
      <p:sp>
        <p:nvSpPr>
          <p:cNvPr id="4" name="Vasen aaltosulje 3"/>
          <p:cNvSpPr/>
          <p:nvPr/>
        </p:nvSpPr>
        <p:spPr>
          <a:xfrm>
            <a:off x="3518807" y="888044"/>
            <a:ext cx="228600" cy="1665354"/>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fi-FI"/>
          </a:p>
        </p:txBody>
      </p:sp>
    </p:spTree>
    <p:extLst>
      <p:ext uri="{BB962C8B-B14F-4D97-AF65-F5344CB8AC3E}">
        <p14:creationId xmlns:p14="http://schemas.microsoft.com/office/powerpoint/2010/main" val="18450180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8E3A522-F986-914B-B19C-E5022FBE90AF}"/>
              </a:ext>
            </a:extLst>
          </p:cNvPr>
          <p:cNvSpPr txBox="1"/>
          <p:nvPr/>
        </p:nvSpPr>
        <p:spPr>
          <a:xfrm>
            <a:off x="598459" y="1623968"/>
            <a:ext cx="1661699" cy="1317089"/>
          </a:xfrm>
          <a:prstGeom prst="rect">
            <a:avLst/>
          </a:prstGeom>
          <a:solidFill>
            <a:srgbClr val="83D0F5"/>
          </a:solidFill>
        </p:spPr>
        <p:txBody>
          <a:bodyPr wrap="square" lIns="68580" tIns="34290" rIns="68580" bIns="34290" rtlCol="0" anchor="ctr">
            <a:noAutofit/>
          </a:bodyPr>
          <a:lstStyle/>
          <a:p>
            <a:pPr algn="ctr">
              <a:lnSpc>
                <a:spcPts val="1800"/>
              </a:lnSpc>
            </a:pPr>
            <a:r>
              <a:rPr lang="en-GB" sz="1700" b="1" dirty="0"/>
              <a:t>Primary use</a:t>
            </a:r>
          </a:p>
          <a:p>
            <a:pPr algn="ctr">
              <a:lnSpc>
                <a:spcPts val="1800"/>
              </a:lnSpc>
            </a:pPr>
            <a:r>
              <a:rPr lang="en-GB" sz="1700" dirty="0"/>
              <a:t>Services for </a:t>
            </a:r>
            <a:br>
              <a:rPr lang="en-GB" sz="1700" dirty="0"/>
            </a:br>
            <a:r>
              <a:rPr lang="en-GB" sz="1700" dirty="0"/>
              <a:t>a client or a patient</a:t>
            </a:r>
          </a:p>
        </p:txBody>
      </p:sp>
      <p:sp>
        <p:nvSpPr>
          <p:cNvPr id="13" name="TextBox 12">
            <a:extLst>
              <a:ext uri="{FF2B5EF4-FFF2-40B4-BE49-F238E27FC236}">
                <a16:creationId xmlns:a16="http://schemas.microsoft.com/office/drawing/2014/main" xmlns="" id="{1F4D28B1-096F-FD42-AE79-E5BC74CADBFD}"/>
              </a:ext>
            </a:extLst>
          </p:cNvPr>
          <p:cNvSpPr txBox="1"/>
          <p:nvPr/>
        </p:nvSpPr>
        <p:spPr>
          <a:xfrm>
            <a:off x="5228105" y="1623968"/>
            <a:ext cx="1661907" cy="608238"/>
          </a:xfrm>
          <a:prstGeom prst="rect">
            <a:avLst/>
          </a:prstGeom>
          <a:solidFill>
            <a:srgbClr val="BFD730"/>
          </a:solidFill>
        </p:spPr>
        <p:txBody>
          <a:bodyPr wrap="square" lIns="68580" tIns="34290" rIns="68580" bIns="34290" rtlCol="0" anchor="ctr">
            <a:noAutofit/>
          </a:bodyPr>
          <a:lstStyle/>
          <a:p>
            <a:pPr algn="ctr">
              <a:lnSpc>
                <a:spcPts val="1800"/>
              </a:lnSpc>
            </a:pPr>
            <a:r>
              <a:rPr lang="en-GB" sz="1700" b="1" dirty="0"/>
              <a:t>Secondary use</a:t>
            </a:r>
          </a:p>
        </p:txBody>
      </p:sp>
      <p:sp>
        <p:nvSpPr>
          <p:cNvPr id="21" name="Sisällön paikkamerkki 2">
            <a:extLst>
              <a:ext uri="{FF2B5EF4-FFF2-40B4-BE49-F238E27FC236}">
                <a16:creationId xmlns:a16="http://schemas.microsoft.com/office/drawing/2014/main" xmlns="" id="{193F47C2-E1EA-5643-8DF9-90C50207246C}"/>
              </a:ext>
            </a:extLst>
          </p:cNvPr>
          <p:cNvSpPr txBox="1">
            <a:spLocks/>
          </p:cNvSpPr>
          <p:nvPr/>
        </p:nvSpPr>
        <p:spPr>
          <a:xfrm>
            <a:off x="5216179" y="2415848"/>
            <a:ext cx="3794927" cy="2071279"/>
          </a:xfrm>
          <a:prstGeom prst="rect">
            <a:avLst/>
          </a:prstGeom>
        </p:spPr>
        <p:txBody>
          <a:bodyPr vert="horz" lIns="0" tIns="0" rIns="0" bIns="0" rtlCol="0">
            <a:noAutofit/>
          </a:bodyPr>
          <a:lstStyle>
            <a:lvl1pPr marL="358775" indent="-358775" algn="l" defTabSz="914400" rtl="0" eaLnBrk="1" latinLnBrk="0" hangingPunct="1">
              <a:lnSpc>
                <a:spcPct val="90000"/>
              </a:lnSpc>
              <a:spcBef>
                <a:spcPts val="1600"/>
              </a:spcBef>
              <a:buClr>
                <a:schemeClr val="tx2"/>
              </a:buClr>
              <a:buFont typeface="Wingdings" panose="05000000000000000000" pitchFamily="2" charset="2"/>
              <a:buChar char=""/>
              <a:defRPr sz="2400" kern="1200">
                <a:solidFill>
                  <a:schemeClr val="bg1"/>
                </a:solidFill>
                <a:latin typeface="+mn-lt"/>
                <a:ea typeface="+mn-ea"/>
                <a:cs typeface="+mn-cs"/>
              </a:defRPr>
            </a:lvl1pPr>
            <a:lvl2pPr marL="717550" indent="-358775" algn="l" defTabSz="914400" rtl="0" eaLnBrk="1" latinLnBrk="0" hangingPunct="1">
              <a:lnSpc>
                <a:spcPct val="90000"/>
              </a:lnSpc>
              <a:spcBef>
                <a:spcPts val="800"/>
              </a:spcBef>
              <a:buClr>
                <a:schemeClr val="tx1"/>
              </a:buClr>
              <a:buFont typeface="System Font Regular"/>
              <a:buChar char="‒"/>
              <a:tabLst/>
              <a:defRPr sz="2400" kern="1200">
                <a:solidFill>
                  <a:schemeClr val="bg1"/>
                </a:solidFill>
                <a:latin typeface="+mn-lt"/>
                <a:ea typeface="+mn-ea"/>
                <a:cs typeface="+mn-cs"/>
              </a:defRPr>
            </a:lvl2pPr>
            <a:lvl3pPr marL="1066800" indent="-349250"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3pPr>
            <a:lvl4pPr marL="1425575" indent="-358775"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4pPr>
            <a:lvl5pPr marL="1784350" indent="-358775" algn="l" defTabSz="914400" rtl="0" eaLnBrk="1" latinLnBrk="0" hangingPunct="1">
              <a:lnSpc>
                <a:spcPct val="90000"/>
              </a:lnSpc>
              <a:spcBef>
                <a:spcPts val="600"/>
              </a:spcBef>
              <a:buClr>
                <a:schemeClr val="tx1"/>
              </a:buClr>
              <a:buFont typeface="System Font Regular"/>
              <a:buChar char="‒"/>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spcBef>
                <a:spcPts val="600"/>
              </a:spcBef>
              <a:buClr>
                <a:srgbClr val="BFD730"/>
              </a:buClr>
            </a:pPr>
            <a:r>
              <a:rPr lang="en-GB" sz="1700" dirty="0">
                <a:solidFill>
                  <a:srgbClr val="BFD730"/>
                </a:solidFill>
              </a:rPr>
              <a:t>Scientific research</a:t>
            </a:r>
          </a:p>
          <a:p>
            <a:pPr marL="400050" indent="-400050">
              <a:spcBef>
                <a:spcPts val="600"/>
              </a:spcBef>
              <a:buClr>
                <a:srgbClr val="BFD730"/>
              </a:buClr>
            </a:pPr>
            <a:r>
              <a:rPr lang="en-GB" sz="1700" dirty="0">
                <a:solidFill>
                  <a:srgbClr val="BFD730"/>
                </a:solidFill>
              </a:rPr>
              <a:t>Statistics</a:t>
            </a:r>
          </a:p>
          <a:p>
            <a:pPr marL="400050" indent="-400050">
              <a:spcBef>
                <a:spcPts val="600"/>
              </a:spcBef>
              <a:buClr>
                <a:srgbClr val="BFD730"/>
              </a:buClr>
            </a:pPr>
            <a:r>
              <a:rPr lang="en-GB" sz="1700" dirty="0"/>
              <a:t>Development and innovations</a:t>
            </a:r>
          </a:p>
          <a:p>
            <a:pPr marL="400050" indent="-400050">
              <a:spcBef>
                <a:spcPts val="600"/>
              </a:spcBef>
              <a:buClr>
                <a:srgbClr val="BFD730"/>
              </a:buClr>
            </a:pPr>
            <a:r>
              <a:rPr lang="en-GB" sz="1700" dirty="0"/>
              <a:t>Teaching</a:t>
            </a:r>
          </a:p>
          <a:p>
            <a:pPr marL="400050" indent="-400050">
              <a:spcBef>
                <a:spcPts val="600"/>
              </a:spcBef>
              <a:buClr>
                <a:srgbClr val="BFD730"/>
              </a:buClr>
            </a:pPr>
            <a:r>
              <a:rPr lang="en-GB" sz="1700" dirty="0"/>
              <a:t>Knowledge based management</a:t>
            </a:r>
          </a:p>
          <a:p>
            <a:pPr marL="400050" indent="-400050">
              <a:spcBef>
                <a:spcPts val="600"/>
              </a:spcBef>
              <a:buClr>
                <a:srgbClr val="BFD730"/>
              </a:buClr>
            </a:pPr>
            <a:r>
              <a:rPr lang="en-GB" sz="1700" dirty="0"/>
              <a:t>Authorities’ steering, supervision, planning and reporting duties</a:t>
            </a:r>
          </a:p>
        </p:txBody>
      </p:sp>
      <p:grpSp>
        <p:nvGrpSpPr>
          <p:cNvPr id="14" name="Ryhmä 33">
            <a:extLst>
              <a:ext uri="{FF2B5EF4-FFF2-40B4-BE49-F238E27FC236}">
                <a16:creationId xmlns:a16="http://schemas.microsoft.com/office/drawing/2014/main" xmlns="" id="{1C125CF6-BBF1-8944-80DB-69DDB5A8C7E3}"/>
              </a:ext>
            </a:extLst>
          </p:cNvPr>
          <p:cNvGrpSpPr/>
          <p:nvPr/>
        </p:nvGrpSpPr>
        <p:grpSpPr bwMode="gray">
          <a:xfrm>
            <a:off x="3583128" y="2501990"/>
            <a:ext cx="692944" cy="600075"/>
            <a:chOff x="10318751" y="2311400"/>
            <a:chExt cx="923925" cy="800100"/>
          </a:xfrm>
          <a:solidFill>
            <a:srgbClr val="BFD730"/>
          </a:solidFill>
        </p:grpSpPr>
        <p:sp>
          <p:nvSpPr>
            <p:cNvPr id="15" name="Freeform 16">
              <a:extLst>
                <a:ext uri="{FF2B5EF4-FFF2-40B4-BE49-F238E27FC236}">
                  <a16:creationId xmlns:a16="http://schemas.microsoft.com/office/drawing/2014/main" xmlns="" id="{337ADFBE-F9BB-3847-BC17-75170FB94BFD}"/>
                </a:ext>
              </a:extLst>
            </p:cNvPr>
            <p:cNvSpPr>
              <a:spLocks noEditPoints="1"/>
            </p:cNvSpPr>
            <p:nvPr/>
          </p:nvSpPr>
          <p:spPr bwMode="gray">
            <a:xfrm>
              <a:off x="10318751" y="2590800"/>
              <a:ext cx="923925" cy="520700"/>
            </a:xfrm>
            <a:custGeom>
              <a:avLst/>
              <a:gdLst>
                <a:gd name="T0" fmla="*/ 74 w 2566"/>
                <a:gd name="T1" fmla="*/ 1445 h 1445"/>
                <a:gd name="T2" fmla="*/ 0 w 2566"/>
                <a:gd name="T3" fmla="*/ 1372 h 1445"/>
                <a:gd name="T4" fmla="*/ 74 w 2566"/>
                <a:gd name="T5" fmla="*/ 1298 h 1445"/>
                <a:gd name="T6" fmla="*/ 132 w 2566"/>
                <a:gd name="T7" fmla="*/ 1298 h 1445"/>
                <a:gd name="T8" fmla="*/ 132 w 2566"/>
                <a:gd name="T9" fmla="*/ 684 h 1445"/>
                <a:gd name="T10" fmla="*/ 205 w 2566"/>
                <a:gd name="T11" fmla="*/ 610 h 1445"/>
                <a:gd name="T12" fmla="*/ 529 w 2566"/>
                <a:gd name="T13" fmla="*/ 610 h 1445"/>
                <a:gd name="T14" fmla="*/ 602 w 2566"/>
                <a:gd name="T15" fmla="*/ 684 h 1445"/>
                <a:gd name="T16" fmla="*/ 602 w 2566"/>
                <a:gd name="T17" fmla="*/ 1298 h 1445"/>
                <a:gd name="T18" fmla="*/ 742 w 2566"/>
                <a:gd name="T19" fmla="*/ 1298 h 1445"/>
                <a:gd name="T20" fmla="*/ 742 w 2566"/>
                <a:gd name="T21" fmla="*/ 74 h 1445"/>
                <a:gd name="T22" fmla="*/ 816 w 2566"/>
                <a:gd name="T23" fmla="*/ 0 h 1445"/>
                <a:gd name="T24" fmla="*/ 1139 w 2566"/>
                <a:gd name="T25" fmla="*/ 0 h 1445"/>
                <a:gd name="T26" fmla="*/ 1213 w 2566"/>
                <a:gd name="T27" fmla="*/ 74 h 1445"/>
                <a:gd name="T28" fmla="*/ 1213 w 2566"/>
                <a:gd name="T29" fmla="*/ 1298 h 1445"/>
                <a:gd name="T30" fmla="*/ 1353 w 2566"/>
                <a:gd name="T31" fmla="*/ 1298 h 1445"/>
                <a:gd name="T32" fmla="*/ 1353 w 2566"/>
                <a:gd name="T33" fmla="*/ 619 h 1445"/>
                <a:gd name="T34" fmla="*/ 1427 w 2566"/>
                <a:gd name="T35" fmla="*/ 545 h 1445"/>
                <a:gd name="T36" fmla="*/ 1750 w 2566"/>
                <a:gd name="T37" fmla="*/ 545 h 1445"/>
                <a:gd name="T38" fmla="*/ 1824 w 2566"/>
                <a:gd name="T39" fmla="*/ 619 h 1445"/>
                <a:gd name="T40" fmla="*/ 1824 w 2566"/>
                <a:gd name="T41" fmla="*/ 1298 h 1445"/>
                <a:gd name="T42" fmla="*/ 1964 w 2566"/>
                <a:gd name="T43" fmla="*/ 1298 h 1445"/>
                <a:gd name="T44" fmla="*/ 1964 w 2566"/>
                <a:gd name="T45" fmla="*/ 335 h 1445"/>
                <a:gd name="T46" fmla="*/ 2038 w 2566"/>
                <a:gd name="T47" fmla="*/ 262 h 1445"/>
                <a:gd name="T48" fmla="*/ 2361 w 2566"/>
                <a:gd name="T49" fmla="*/ 262 h 1445"/>
                <a:gd name="T50" fmla="*/ 2435 w 2566"/>
                <a:gd name="T51" fmla="*/ 335 h 1445"/>
                <a:gd name="T52" fmla="*/ 2435 w 2566"/>
                <a:gd name="T53" fmla="*/ 1298 h 1445"/>
                <a:gd name="T54" fmla="*/ 2492 w 2566"/>
                <a:gd name="T55" fmla="*/ 1298 h 1445"/>
                <a:gd name="T56" fmla="*/ 2566 w 2566"/>
                <a:gd name="T57" fmla="*/ 1372 h 1445"/>
                <a:gd name="T58" fmla="*/ 2492 w 2566"/>
                <a:gd name="T59" fmla="*/ 1445 h 1445"/>
                <a:gd name="T60" fmla="*/ 74 w 2566"/>
                <a:gd name="T61" fmla="*/ 1445 h 1445"/>
                <a:gd name="T62" fmla="*/ 455 w 2566"/>
                <a:gd name="T63" fmla="*/ 758 h 1445"/>
                <a:gd name="T64" fmla="*/ 279 w 2566"/>
                <a:gd name="T65" fmla="*/ 758 h 1445"/>
                <a:gd name="T66" fmla="*/ 279 w 2566"/>
                <a:gd name="T67" fmla="*/ 1293 h 1445"/>
                <a:gd name="T68" fmla="*/ 455 w 2566"/>
                <a:gd name="T69" fmla="*/ 1293 h 1445"/>
                <a:gd name="T70" fmla="*/ 455 w 2566"/>
                <a:gd name="T71" fmla="*/ 758 h 1445"/>
                <a:gd name="T72" fmla="*/ 1066 w 2566"/>
                <a:gd name="T73" fmla="*/ 148 h 1445"/>
                <a:gd name="T74" fmla="*/ 890 w 2566"/>
                <a:gd name="T75" fmla="*/ 148 h 1445"/>
                <a:gd name="T76" fmla="*/ 890 w 2566"/>
                <a:gd name="T77" fmla="*/ 1293 h 1445"/>
                <a:gd name="T78" fmla="*/ 1066 w 2566"/>
                <a:gd name="T79" fmla="*/ 1293 h 1445"/>
                <a:gd name="T80" fmla="*/ 1066 w 2566"/>
                <a:gd name="T81" fmla="*/ 148 h 1445"/>
                <a:gd name="T82" fmla="*/ 1676 w 2566"/>
                <a:gd name="T83" fmla="*/ 692 h 1445"/>
                <a:gd name="T84" fmla="*/ 1501 w 2566"/>
                <a:gd name="T85" fmla="*/ 692 h 1445"/>
                <a:gd name="T86" fmla="*/ 1501 w 2566"/>
                <a:gd name="T87" fmla="*/ 1293 h 1445"/>
                <a:gd name="T88" fmla="*/ 1676 w 2566"/>
                <a:gd name="T89" fmla="*/ 1293 h 1445"/>
                <a:gd name="T90" fmla="*/ 1676 w 2566"/>
                <a:gd name="T91" fmla="*/ 692 h 1445"/>
                <a:gd name="T92" fmla="*/ 2287 w 2566"/>
                <a:gd name="T93" fmla="*/ 409 h 1445"/>
                <a:gd name="T94" fmla="*/ 2111 w 2566"/>
                <a:gd name="T95" fmla="*/ 409 h 1445"/>
                <a:gd name="T96" fmla="*/ 2111 w 2566"/>
                <a:gd name="T97" fmla="*/ 1293 h 1445"/>
                <a:gd name="T98" fmla="*/ 2287 w 2566"/>
                <a:gd name="T99" fmla="*/ 1293 h 1445"/>
                <a:gd name="T100" fmla="*/ 2287 w 2566"/>
                <a:gd name="T101" fmla="*/ 409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6" h="1445">
                  <a:moveTo>
                    <a:pt x="74" y="1445"/>
                  </a:moveTo>
                  <a:cubicBezTo>
                    <a:pt x="33" y="1445"/>
                    <a:pt x="0" y="1412"/>
                    <a:pt x="0" y="1372"/>
                  </a:cubicBezTo>
                  <a:cubicBezTo>
                    <a:pt x="0" y="1331"/>
                    <a:pt x="33" y="1298"/>
                    <a:pt x="74" y="1298"/>
                  </a:cubicBezTo>
                  <a:lnTo>
                    <a:pt x="132" y="1298"/>
                  </a:lnTo>
                  <a:lnTo>
                    <a:pt x="132" y="684"/>
                  </a:lnTo>
                  <a:cubicBezTo>
                    <a:pt x="132" y="643"/>
                    <a:pt x="165" y="610"/>
                    <a:pt x="205" y="610"/>
                  </a:cubicBezTo>
                  <a:lnTo>
                    <a:pt x="529" y="610"/>
                  </a:lnTo>
                  <a:cubicBezTo>
                    <a:pt x="569" y="610"/>
                    <a:pt x="602" y="643"/>
                    <a:pt x="602" y="684"/>
                  </a:cubicBezTo>
                  <a:lnTo>
                    <a:pt x="602" y="1298"/>
                  </a:lnTo>
                  <a:lnTo>
                    <a:pt x="742" y="1298"/>
                  </a:lnTo>
                  <a:lnTo>
                    <a:pt x="742" y="74"/>
                  </a:lnTo>
                  <a:cubicBezTo>
                    <a:pt x="742" y="33"/>
                    <a:pt x="775" y="0"/>
                    <a:pt x="816" y="0"/>
                  </a:cubicBezTo>
                  <a:lnTo>
                    <a:pt x="1139" y="0"/>
                  </a:lnTo>
                  <a:cubicBezTo>
                    <a:pt x="1180" y="0"/>
                    <a:pt x="1213" y="33"/>
                    <a:pt x="1213" y="74"/>
                  </a:cubicBezTo>
                  <a:lnTo>
                    <a:pt x="1213" y="1298"/>
                  </a:lnTo>
                  <a:lnTo>
                    <a:pt x="1353" y="1298"/>
                  </a:lnTo>
                  <a:lnTo>
                    <a:pt x="1353" y="619"/>
                  </a:lnTo>
                  <a:cubicBezTo>
                    <a:pt x="1353" y="578"/>
                    <a:pt x="1386" y="545"/>
                    <a:pt x="1427" y="545"/>
                  </a:cubicBezTo>
                  <a:lnTo>
                    <a:pt x="1750" y="545"/>
                  </a:lnTo>
                  <a:cubicBezTo>
                    <a:pt x="1791" y="545"/>
                    <a:pt x="1824" y="578"/>
                    <a:pt x="1824" y="619"/>
                  </a:cubicBezTo>
                  <a:lnTo>
                    <a:pt x="1824" y="1298"/>
                  </a:lnTo>
                  <a:lnTo>
                    <a:pt x="1964" y="1298"/>
                  </a:lnTo>
                  <a:lnTo>
                    <a:pt x="1964" y="335"/>
                  </a:lnTo>
                  <a:cubicBezTo>
                    <a:pt x="1964" y="295"/>
                    <a:pt x="1997" y="262"/>
                    <a:pt x="2038" y="262"/>
                  </a:cubicBezTo>
                  <a:lnTo>
                    <a:pt x="2361" y="262"/>
                  </a:lnTo>
                  <a:cubicBezTo>
                    <a:pt x="2402" y="262"/>
                    <a:pt x="2435" y="295"/>
                    <a:pt x="2435" y="335"/>
                  </a:cubicBezTo>
                  <a:lnTo>
                    <a:pt x="2435" y="1298"/>
                  </a:lnTo>
                  <a:lnTo>
                    <a:pt x="2492" y="1298"/>
                  </a:lnTo>
                  <a:cubicBezTo>
                    <a:pt x="2533" y="1298"/>
                    <a:pt x="2566" y="1331"/>
                    <a:pt x="2566" y="1372"/>
                  </a:cubicBezTo>
                  <a:cubicBezTo>
                    <a:pt x="2566" y="1412"/>
                    <a:pt x="2533" y="1445"/>
                    <a:pt x="2492" y="1445"/>
                  </a:cubicBezTo>
                  <a:lnTo>
                    <a:pt x="74" y="1445"/>
                  </a:lnTo>
                  <a:close/>
                  <a:moveTo>
                    <a:pt x="455" y="758"/>
                  </a:moveTo>
                  <a:lnTo>
                    <a:pt x="279" y="758"/>
                  </a:lnTo>
                  <a:lnTo>
                    <a:pt x="279" y="1293"/>
                  </a:lnTo>
                  <a:lnTo>
                    <a:pt x="455" y="1293"/>
                  </a:lnTo>
                  <a:lnTo>
                    <a:pt x="455" y="758"/>
                  </a:lnTo>
                  <a:close/>
                  <a:moveTo>
                    <a:pt x="1066" y="148"/>
                  </a:moveTo>
                  <a:lnTo>
                    <a:pt x="890" y="148"/>
                  </a:lnTo>
                  <a:lnTo>
                    <a:pt x="890" y="1293"/>
                  </a:lnTo>
                  <a:lnTo>
                    <a:pt x="1066" y="1293"/>
                  </a:lnTo>
                  <a:lnTo>
                    <a:pt x="1066" y="148"/>
                  </a:lnTo>
                  <a:close/>
                  <a:moveTo>
                    <a:pt x="1676" y="692"/>
                  </a:moveTo>
                  <a:lnTo>
                    <a:pt x="1501" y="692"/>
                  </a:lnTo>
                  <a:lnTo>
                    <a:pt x="1501" y="1293"/>
                  </a:lnTo>
                  <a:lnTo>
                    <a:pt x="1676" y="1293"/>
                  </a:lnTo>
                  <a:lnTo>
                    <a:pt x="1676" y="692"/>
                  </a:lnTo>
                  <a:close/>
                  <a:moveTo>
                    <a:pt x="2287" y="409"/>
                  </a:moveTo>
                  <a:lnTo>
                    <a:pt x="2111" y="409"/>
                  </a:lnTo>
                  <a:lnTo>
                    <a:pt x="2111" y="1293"/>
                  </a:lnTo>
                  <a:lnTo>
                    <a:pt x="2287" y="1293"/>
                  </a:lnTo>
                  <a:lnTo>
                    <a:pt x="2287" y="4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7">
              <a:extLst>
                <a:ext uri="{FF2B5EF4-FFF2-40B4-BE49-F238E27FC236}">
                  <a16:creationId xmlns:a16="http://schemas.microsoft.com/office/drawing/2014/main" xmlns="" id="{7337A2E1-E164-6B4C-A6CA-45636937134D}"/>
                </a:ext>
              </a:extLst>
            </p:cNvPr>
            <p:cNvSpPr>
              <a:spLocks noEditPoints="1"/>
            </p:cNvSpPr>
            <p:nvPr/>
          </p:nvSpPr>
          <p:spPr bwMode="gray">
            <a:xfrm>
              <a:off x="10356851" y="2311400"/>
              <a:ext cx="847725" cy="411163"/>
            </a:xfrm>
            <a:custGeom>
              <a:avLst/>
              <a:gdLst>
                <a:gd name="T0" fmla="*/ 180 w 2353"/>
                <a:gd name="T1" fmla="*/ 801 h 1141"/>
                <a:gd name="T2" fmla="*/ 180 w 2353"/>
                <a:gd name="T3" fmla="*/ 960 h 1141"/>
                <a:gd name="T4" fmla="*/ 260 w 2353"/>
                <a:gd name="T5" fmla="*/ 993 h 1141"/>
                <a:gd name="T6" fmla="*/ 340 w 2353"/>
                <a:gd name="T7" fmla="*/ 960 h 1141"/>
                <a:gd name="T8" fmla="*/ 340 w 2353"/>
                <a:gd name="T9" fmla="*/ 801 h 1141"/>
                <a:gd name="T10" fmla="*/ 76 w 2353"/>
                <a:gd name="T11" fmla="*/ 697 h 1141"/>
                <a:gd name="T12" fmla="*/ 444 w 2353"/>
                <a:gd name="T13" fmla="*/ 697 h 1141"/>
                <a:gd name="T14" fmla="*/ 444 w 2353"/>
                <a:gd name="T15" fmla="*/ 1065 h 1141"/>
                <a:gd name="T16" fmla="*/ 260 w 2353"/>
                <a:gd name="T17" fmla="*/ 1141 h 1141"/>
                <a:gd name="T18" fmla="*/ 76 w 2353"/>
                <a:gd name="T19" fmla="*/ 1065 h 1141"/>
                <a:gd name="T20" fmla="*/ 76 w 2353"/>
                <a:gd name="T21" fmla="*/ 697 h 1141"/>
                <a:gd name="T22" fmla="*/ 791 w 2353"/>
                <a:gd name="T23" fmla="*/ 181 h 1141"/>
                <a:gd name="T24" fmla="*/ 791 w 2353"/>
                <a:gd name="T25" fmla="*/ 340 h 1141"/>
                <a:gd name="T26" fmla="*/ 871 w 2353"/>
                <a:gd name="T27" fmla="*/ 373 h 1141"/>
                <a:gd name="T28" fmla="*/ 950 w 2353"/>
                <a:gd name="T29" fmla="*/ 340 h 1141"/>
                <a:gd name="T30" fmla="*/ 951 w 2353"/>
                <a:gd name="T31" fmla="*/ 181 h 1141"/>
                <a:gd name="T32" fmla="*/ 687 w 2353"/>
                <a:gd name="T33" fmla="*/ 76 h 1141"/>
                <a:gd name="T34" fmla="*/ 1054 w 2353"/>
                <a:gd name="T35" fmla="*/ 76 h 1141"/>
                <a:gd name="T36" fmla="*/ 1055 w 2353"/>
                <a:gd name="T37" fmla="*/ 444 h 1141"/>
                <a:gd name="T38" fmla="*/ 871 w 2353"/>
                <a:gd name="T39" fmla="*/ 521 h 1141"/>
                <a:gd name="T40" fmla="*/ 687 w 2353"/>
                <a:gd name="T41" fmla="*/ 444 h 1141"/>
                <a:gd name="T42" fmla="*/ 687 w 2353"/>
                <a:gd name="T43" fmla="*/ 77 h 1141"/>
                <a:gd name="T44" fmla="*/ 1482 w 2353"/>
                <a:gd name="T45" fmla="*/ 702 h 1141"/>
                <a:gd name="T46" fmla="*/ 1369 w 2353"/>
                <a:gd name="T47" fmla="*/ 815 h 1141"/>
                <a:gd name="T48" fmla="*/ 1402 w 2353"/>
                <a:gd name="T49" fmla="*/ 895 h 1141"/>
                <a:gd name="T50" fmla="*/ 1561 w 2353"/>
                <a:gd name="T51" fmla="*/ 895 h 1141"/>
                <a:gd name="T52" fmla="*/ 1594 w 2353"/>
                <a:gd name="T53" fmla="*/ 815 h 1141"/>
                <a:gd name="T54" fmla="*/ 1482 w 2353"/>
                <a:gd name="T55" fmla="*/ 702 h 1141"/>
                <a:gd name="T56" fmla="*/ 1482 w 2353"/>
                <a:gd name="T57" fmla="*/ 555 h 1141"/>
                <a:gd name="T58" fmla="*/ 1666 w 2353"/>
                <a:gd name="T59" fmla="*/ 631 h 1141"/>
                <a:gd name="T60" fmla="*/ 1666 w 2353"/>
                <a:gd name="T61" fmla="*/ 999 h 1141"/>
                <a:gd name="T62" fmla="*/ 1482 w 2353"/>
                <a:gd name="T63" fmla="*/ 1075 h 1141"/>
                <a:gd name="T64" fmla="*/ 1298 w 2353"/>
                <a:gd name="T65" fmla="*/ 999 h 1141"/>
                <a:gd name="T66" fmla="*/ 1298 w 2353"/>
                <a:gd name="T67" fmla="*/ 631 h 1141"/>
                <a:gd name="T68" fmla="*/ 2013 w 2353"/>
                <a:gd name="T69" fmla="*/ 453 h 1141"/>
                <a:gd name="T70" fmla="*/ 1980 w 2353"/>
                <a:gd name="T71" fmla="*/ 533 h 1141"/>
                <a:gd name="T72" fmla="*/ 2012 w 2353"/>
                <a:gd name="T73" fmla="*/ 613 h 1141"/>
                <a:gd name="T74" fmla="*/ 2172 w 2353"/>
                <a:gd name="T75" fmla="*/ 613 h 1141"/>
                <a:gd name="T76" fmla="*/ 2205 w 2353"/>
                <a:gd name="T77" fmla="*/ 533 h 1141"/>
                <a:gd name="T78" fmla="*/ 2172 w 2353"/>
                <a:gd name="T79" fmla="*/ 453 h 1141"/>
                <a:gd name="T80" fmla="*/ 1908 w 2353"/>
                <a:gd name="T81" fmla="*/ 349 h 1141"/>
                <a:gd name="T82" fmla="*/ 2276 w 2353"/>
                <a:gd name="T83" fmla="*/ 349 h 1141"/>
                <a:gd name="T84" fmla="*/ 2353 w 2353"/>
                <a:gd name="T85" fmla="*/ 533 h 1141"/>
                <a:gd name="T86" fmla="*/ 2276 w 2353"/>
                <a:gd name="T87" fmla="*/ 717 h 1141"/>
                <a:gd name="T88" fmla="*/ 1909 w 2353"/>
                <a:gd name="T89" fmla="*/ 717 h 1141"/>
                <a:gd name="T90" fmla="*/ 1832 w 2353"/>
                <a:gd name="T91" fmla="*/ 533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53" h="1141">
                  <a:moveTo>
                    <a:pt x="260" y="768"/>
                  </a:moveTo>
                  <a:cubicBezTo>
                    <a:pt x="229" y="768"/>
                    <a:pt x="200" y="781"/>
                    <a:pt x="180" y="801"/>
                  </a:cubicBezTo>
                  <a:cubicBezTo>
                    <a:pt x="160" y="821"/>
                    <a:pt x="147" y="849"/>
                    <a:pt x="147" y="881"/>
                  </a:cubicBezTo>
                  <a:cubicBezTo>
                    <a:pt x="147" y="912"/>
                    <a:pt x="160" y="940"/>
                    <a:pt x="180" y="960"/>
                  </a:cubicBezTo>
                  <a:lnTo>
                    <a:pt x="180" y="961"/>
                  </a:lnTo>
                  <a:cubicBezTo>
                    <a:pt x="201" y="981"/>
                    <a:pt x="229" y="993"/>
                    <a:pt x="260" y="993"/>
                  </a:cubicBezTo>
                  <a:cubicBezTo>
                    <a:pt x="291" y="993"/>
                    <a:pt x="319" y="981"/>
                    <a:pt x="340" y="961"/>
                  </a:cubicBezTo>
                  <a:lnTo>
                    <a:pt x="340" y="960"/>
                  </a:lnTo>
                  <a:cubicBezTo>
                    <a:pt x="360" y="940"/>
                    <a:pt x="373" y="912"/>
                    <a:pt x="373" y="881"/>
                  </a:cubicBezTo>
                  <a:cubicBezTo>
                    <a:pt x="373" y="849"/>
                    <a:pt x="360" y="821"/>
                    <a:pt x="340" y="801"/>
                  </a:cubicBezTo>
                  <a:cubicBezTo>
                    <a:pt x="320" y="781"/>
                    <a:pt x="291" y="768"/>
                    <a:pt x="260" y="768"/>
                  </a:cubicBezTo>
                  <a:close/>
                  <a:moveTo>
                    <a:pt x="76" y="697"/>
                  </a:moveTo>
                  <a:cubicBezTo>
                    <a:pt x="123" y="650"/>
                    <a:pt x="188" y="620"/>
                    <a:pt x="260" y="620"/>
                  </a:cubicBezTo>
                  <a:cubicBezTo>
                    <a:pt x="332" y="620"/>
                    <a:pt x="397" y="650"/>
                    <a:pt x="444" y="697"/>
                  </a:cubicBezTo>
                  <a:cubicBezTo>
                    <a:pt x="491" y="744"/>
                    <a:pt x="520" y="809"/>
                    <a:pt x="520" y="881"/>
                  </a:cubicBezTo>
                  <a:cubicBezTo>
                    <a:pt x="520" y="952"/>
                    <a:pt x="491" y="1017"/>
                    <a:pt x="444" y="1065"/>
                  </a:cubicBezTo>
                  <a:lnTo>
                    <a:pt x="444" y="1064"/>
                  </a:lnTo>
                  <a:cubicBezTo>
                    <a:pt x="397" y="1112"/>
                    <a:pt x="332" y="1141"/>
                    <a:pt x="260" y="1141"/>
                  </a:cubicBezTo>
                  <a:cubicBezTo>
                    <a:pt x="188" y="1141"/>
                    <a:pt x="123" y="1112"/>
                    <a:pt x="76" y="1064"/>
                  </a:cubicBezTo>
                  <a:lnTo>
                    <a:pt x="76" y="1065"/>
                  </a:lnTo>
                  <a:cubicBezTo>
                    <a:pt x="29" y="1017"/>
                    <a:pt x="0" y="952"/>
                    <a:pt x="0" y="881"/>
                  </a:cubicBezTo>
                  <a:cubicBezTo>
                    <a:pt x="0" y="809"/>
                    <a:pt x="29" y="744"/>
                    <a:pt x="76" y="697"/>
                  </a:cubicBezTo>
                  <a:close/>
                  <a:moveTo>
                    <a:pt x="871" y="148"/>
                  </a:moveTo>
                  <a:cubicBezTo>
                    <a:pt x="840" y="148"/>
                    <a:pt x="811" y="160"/>
                    <a:pt x="791" y="181"/>
                  </a:cubicBezTo>
                  <a:cubicBezTo>
                    <a:pt x="771" y="201"/>
                    <a:pt x="758" y="229"/>
                    <a:pt x="758" y="260"/>
                  </a:cubicBezTo>
                  <a:cubicBezTo>
                    <a:pt x="758" y="291"/>
                    <a:pt x="771" y="320"/>
                    <a:pt x="791" y="340"/>
                  </a:cubicBezTo>
                  <a:lnTo>
                    <a:pt x="791" y="340"/>
                  </a:lnTo>
                  <a:cubicBezTo>
                    <a:pt x="811" y="360"/>
                    <a:pt x="840" y="373"/>
                    <a:pt x="871" y="373"/>
                  </a:cubicBezTo>
                  <a:cubicBezTo>
                    <a:pt x="902" y="373"/>
                    <a:pt x="930" y="360"/>
                    <a:pt x="951" y="340"/>
                  </a:cubicBezTo>
                  <a:lnTo>
                    <a:pt x="950" y="340"/>
                  </a:lnTo>
                  <a:cubicBezTo>
                    <a:pt x="971" y="320"/>
                    <a:pt x="983" y="291"/>
                    <a:pt x="983" y="260"/>
                  </a:cubicBezTo>
                  <a:cubicBezTo>
                    <a:pt x="983" y="229"/>
                    <a:pt x="971" y="201"/>
                    <a:pt x="951" y="181"/>
                  </a:cubicBezTo>
                  <a:cubicBezTo>
                    <a:pt x="930" y="160"/>
                    <a:pt x="902" y="148"/>
                    <a:pt x="871" y="148"/>
                  </a:cubicBezTo>
                  <a:close/>
                  <a:moveTo>
                    <a:pt x="687" y="76"/>
                  </a:moveTo>
                  <a:cubicBezTo>
                    <a:pt x="734" y="29"/>
                    <a:pt x="799" y="0"/>
                    <a:pt x="871" y="0"/>
                  </a:cubicBezTo>
                  <a:cubicBezTo>
                    <a:pt x="942" y="0"/>
                    <a:pt x="1007" y="29"/>
                    <a:pt x="1054" y="76"/>
                  </a:cubicBezTo>
                  <a:cubicBezTo>
                    <a:pt x="1102" y="124"/>
                    <a:pt x="1131" y="189"/>
                    <a:pt x="1131" y="260"/>
                  </a:cubicBezTo>
                  <a:cubicBezTo>
                    <a:pt x="1131" y="332"/>
                    <a:pt x="1102" y="397"/>
                    <a:pt x="1055" y="444"/>
                  </a:cubicBezTo>
                  <a:lnTo>
                    <a:pt x="1054" y="444"/>
                  </a:lnTo>
                  <a:cubicBezTo>
                    <a:pt x="1007" y="491"/>
                    <a:pt x="942" y="521"/>
                    <a:pt x="871" y="521"/>
                  </a:cubicBezTo>
                  <a:cubicBezTo>
                    <a:pt x="799" y="521"/>
                    <a:pt x="734" y="491"/>
                    <a:pt x="687" y="444"/>
                  </a:cubicBezTo>
                  <a:lnTo>
                    <a:pt x="687" y="444"/>
                  </a:lnTo>
                  <a:cubicBezTo>
                    <a:pt x="640" y="397"/>
                    <a:pt x="611" y="332"/>
                    <a:pt x="611" y="260"/>
                  </a:cubicBezTo>
                  <a:cubicBezTo>
                    <a:pt x="611" y="189"/>
                    <a:pt x="640" y="124"/>
                    <a:pt x="687" y="77"/>
                  </a:cubicBezTo>
                  <a:lnTo>
                    <a:pt x="687" y="76"/>
                  </a:lnTo>
                  <a:close/>
                  <a:moveTo>
                    <a:pt x="1482" y="702"/>
                  </a:moveTo>
                  <a:cubicBezTo>
                    <a:pt x="1450" y="702"/>
                    <a:pt x="1422" y="715"/>
                    <a:pt x="1402" y="735"/>
                  </a:cubicBezTo>
                  <a:cubicBezTo>
                    <a:pt x="1381" y="756"/>
                    <a:pt x="1369" y="784"/>
                    <a:pt x="1369" y="815"/>
                  </a:cubicBezTo>
                  <a:cubicBezTo>
                    <a:pt x="1369" y="846"/>
                    <a:pt x="1381" y="875"/>
                    <a:pt x="1402" y="895"/>
                  </a:cubicBezTo>
                  <a:lnTo>
                    <a:pt x="1402" y="895"/>
                  </a:lnTo>
                  <a:cubicBezTo>
                    <a:pt x="1422" y="915"/>
                    <a:pt x="1450" y="928"/>
                    <a:pt x="1482" y="928"/>
                  </a:cubicBezTo>
                  <a:cubicBezTo>
                    <a:pt x="1513" y="928"/>
                    <a:pt x="1541" y="915"/>
                    <a:pt x="1561" y="895"/>
                  </a:cubicBezTo>
                  <a:lnTo>
                    <a:pt x="1561" y="895"/>
                  </a:lnTo>
                  <a:cubicBezTo>
                    <a:pt x="1582" y="875"/>
                    <a:pt x="1594" y="846"/>
                    <a:pt x="1594" y="815"/>
                  </a:cubicBezTo>
                  <a:cubicBezTo>
                    <a:pt x="1594" y="784"/>
                    <a:pt x="1582" y="756"/>
                    <a:pt x="1561" y="735"/>
                  </a:cubicBezTo>
                  <a:cubicBezTo>
                    <a:pt x="1541" y="715"/>
                    <a:pt x="1513" y="702"/>
                    <a:pt x="1482" y="702"/>
                  </a:cubicBezTo>
                  <a:close/>
                  <a:moveTo>
                    <a:pt x="1298" y="631"/>
                  </a:moveTo>
                  <a:cubicBezTo>
                    <a:pt x="1345" y="584"/>
                    <a:pt x="1410" y="555"/>
                    <a:pt x="1482" y="555"/>
                  </a:cubicBezTo>
                  <a:cubicBezTo>
                    <a:pt x="1553" y="555"/>
                    <a:pt x="1618" y="584"/>
                    <a:pt x="1665" y="631"/>
                  </a:cubicBezTo>
                  <a:lnTo>
                    <a:pt x="1666" y="631"/>
                  </a:lnTo>
                  <a:cubicBezTo>
                    <a:pt x="1713" y="678"/>
                    <a:pt x="1742" y="743"/>
                    <a:pt x="1742" y="815"/>
                  </a:cubicBezTo>
                  <a:cubicBezTo>
                    <a:pt x="1742" y="887"/>
                    <a:pt x="1713" y="952"/>
                    <a:pt x="1666" y="999"/>
                  </a:cubicBezTo>
                  <a:lnTo>
                    <a:pt x="1666" y="999"/>
                  </a:lnTo>
                  <a:cubicBezTo>
                    <a:pt x="1618" y="1046"/>
                    <a:pt x="1553" y="1075"/>
                    <a:pt x="1482" y="1075"/>
                  </a:cubicBezTo>
                  <a:cubicBezTo>
                    <a:pt x="1410" y="1075"/>
                    <a:pt x="1345" y="1046"/>
                    <a:pt x="1298" y="999"/>
                  </a:cubicBezTo>
                  <a:lnTo>
                    <a:pt x="1298" y="999"/>
                  </a:lnTo>
                  <a:cubicBezTo>
                    <a:pt x="1250" y="952"/>
                    <a:pt x="1221" y="887"/>
                    <a:pt x="1221" y="815"/>
                  </a:cubicBezTo>
                  <a:cubicBezTo>
                    <a:pt x="1221" y="743"/>
                    <a:pt x="1250" y="678"/>
                    <a:pt x="1298" y="631"/>
                  </a:cubicBezTo>
                  <a:close/>
                  <a:moveTo>
                    <a:pt x="2092" y="420"/>
                  </a:moveTo>
                  <a:cubicBezTo>
                    <a:pt x="2061" y="420"/>
                    <a:pt x="2033" y="433"/>
                    <a:pt x="2013" y="453"/>
                  </a:cubicBezTo>
                  <a:lnTo>
                    <a:pt x="2013" y="453"/>
                  </a:lnTo>
                  <a:cubicBezTo>
                    <a:pt x="1992" y="474"/>
                    <a:pt x="1980" y="502"/>
                    <a:pt x="1980" y="533"/>
                  </a:cubicBezTo>
                  <a:cubicBezTo>
                    <a:pt x="1980" y="564"/>
                    <a:pt x="1992" y="592"/>
                    <a:pt x="2013" y="613"/>
                  </a:cubicBezTo>
                  <a:lnTo>
                    <a:pt x="2012" y="613"/>
                  </a:lnTo>
                  <a:cubicBezTo>
                    <a:pt x="2033" y="633"/>
                    <a:pt x="2061" y="646"/>
                    <a:pt x="2092" y="646"/>
                  </a:cubicBezTo>
                  <a:cubicBezTo>
                    <a:pt x="2124" y="646"/>
                    <a:pt x="2152" y="633"/>
                    <a:pt x="2172" y="613"/>
                  </a:cubicBezTo>
                  <a:lnTo>
                    <a:pt x="2172" y="613"/>
                  </a:lnTo>
                  <a:cubicBezTo>
                    <a:pt x="2192" y="592"/>
                    <a:pt x="2205" y="564"/>
                    <a:pt x="2205" y="533"/>
                  </a:cubicBezTo>
                  <a:cubicBezTo>
                    <a:pt x="2205" y="502"/>
                    <a:pt x="2192" y="474"/>
                    <a:pt x="2172" y="453"/>
                  </a:cubicBezTo>
                  <a:lnTo>
                    <a:pt x="2172" y="453"/>
                  </a:lnTo>
                  <a:cubicBezTo>
                    <a:pt x="2152" y="433"/>
                    <a:pt x="2124" y="420"/>
                    <a:pt x="2092" y="420"/>
                  </a:cubicBezTo>
                  <a:close/>
                  <a:moveTo>
                    <a:pt x="1908" y="349"/>
                  </a:moveTo>
                  <a:cubicBezTo>
                    <a:pt x="1956" y="302"/>
                    <a:pt x="2021" y="273"/>
                    <a:pt x="2092" y="273"/>
                  </a:cubicBezTo>
                  <a:cubicBezTo>
                    <a:pt x="2164" y="273"/>
                    <a:pt x="2229" y="302"/>
                    <a:pt x="2276" y="349"/>
                  </a:cubicBezTo>
                  <a:lnTo>
                    <a:pt x="2276" y="349"/>
                  </a:lnTo>
                  <a:cubicBezTo>
                    <a:pt x="2323" y="397"/>
                    <a:pt x="2353" y="461"/>
                    <a:pt x="2353" y="533"/>
                  </a:cubicBezTo>
                  <a:cubicBezTo>
                    <a:pt x="2353" y="605"/>
                    <a:pt x="2323" y="670"/>
                    <a:pt x="2276" y="717"/>
                  </a:cubicBezTo>
                  <a:lnTo>
                    <a:pt x="2276" y="717"/>
                  </a:lnTo>
                  <a:cubicBezTo>
                    <a:pt x="2229" y="764"/>
                    <a:pt x="2164" y="793"/>
                    <a:pt x="2092" y="793"/>
                  </a:cubicBezTo>
                  <a:cubicBezTo>
                    <a:pt x="2021" y="793"/>
                    <a:pt x="1956" y="764"/>
                    <a:pt x="1909" y="717"/>
                  </a:cubicBezTo>
                  <a:lnTo>
                    <a:pt x="1908" y="717"/>
                  </a:lnTo>
                  <a:cubicBezTo>
                    <a:pt x="1861" y="670"/>
                    <a:pt x="1832" y="605"/>
                    <a:pt x="1832" y="533"/>
                  </a:cubicBezTo>
                  <a:cubicBezTo>
                    <a:pt x="1832" y="461"/>
                    <a:pt x="1861" y="396"/>
                    <a:pt x="1908" y="3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8">
              <a:extLst>
                <a:ext uri="{FF2B5EF4-FFF2-40B4-BE49-F238E27FC236}">
                  <a16:creationId xmlns:a16="http://schemas.microsoft.com/office/drawing/2014/main" xmlns="" id="{2AEAE56C-0D8B-A343-8DD9-8A187FEB4641}"/>
                </a:ext>
              </a:extLst>
            </p:cNvPr>
            <p:cNvSpPr>
              <a:spLocks noEditPoints="1"/>
            </p:cNvSpPr>
            <p:nvPr/>
          </p:nvSpPr>
          <p:spPr bwMode="gray">
            <a:xfrm>
              <a:off x="10480676" y="2430463"/>
              <a:ext cx="585788" cy="176213"/>
            </a:xfrm>
            <a:custGeom>
              <a:avLst/>
              <a:gdLst>
                <a:gd name="T0" fmla="*/ 132 w 1622"/>
                <a:gd name="T1" fmla="*/ 433 h 489"/>
                <a:gd name="T2" fmla="*/ 28 w 1622"/>
                <a:gd name="T3" fmla="*/ 432 h 489"/>
                <a:gd name="T4" fmla="*/ 29 w 1622"/>
                <a:gd name="T5" fmla="*/ 328 h 489"/>
                <a:gd name="T6" fmla="*/ 317 w 1622"/>
                <a:gd name="T7" fmla="*/ 43 h 489"/>
                <a:gd name="T8" fmla="*/ 421 w 1622"/>
                <a:gd name="T9" fmla="*/ 44 h 489"/>
                <a:gd name="T10" fmla="*/ 421 w 1622"/>
                <a:gd name="T11" fmla="*/ 148 h 489"/>
                <a:gd name="T12" fmla="*/ 132 w 1622"/>
                <a:gd name="T13" fmla="*/ 433 h 489"/>
                <a:gd name="T14" fmla="*/ 644 w 1622"/>
                <a:gd name="T15" fmla="*/ 136 h 489"/>
                <a:gd name="T16" fmla="*/ 639 w 1622"/>
                <a:gd name="T17" fmla="*/ 32 h 489"/>
                <a:gd name="T18" fmla="*/ 743 w 1622"/>
                <a:gd name="T19" fmla="*/ 28 h 489"/>
                <a:gd name="T20" fmla="*/ 1034 w 1622"/>
                <a:gd name="T21" fmla="*/ 294 h 489"/>
                <a:gd name="T22" fmla="*/ 1038 w 1622"/>
                <a:gd name="T23" fmla="*/ 398 h 489"/>
                <a:gd name="T24" fmla="*/ 934 w 1622"/>
                <a:gd name="T25" fmla="*/ 402 h 489"/>
                <a:gd name="T26" fmla="*/ 644 w 1622"/>
                <a:gd name="T27" fmla="*/ 136 h 489"/>
                <a:gd name="T28" fmla="*/ 1351 w 1622"/>
                <a:gd name="T29" fmla="*/ 471 h 489"/>
                <a:gd name="T30" fmla="*/ 1253 w 1622"/>
                <a:gd name="T31" fmla="*/ 437 h 489"/>
                <a:gd name="T32" fmla="*/ 1287 w 1622"/>
                <a:gd name="T33" fmla="*/ 338 h 489"/>
                <a:gd name="T34" fmla="*/ 1506 w 1622"/>
                <a:gd name="T35" fmla="*/ 232 h 489"/>
                <a:gd name="T36" fmla="*/ 1605 w 1622"/>
                <a:gd name="T37" fmla="*/ 266 h 489"/>
                <a:gd name="T38" fmla="*/ 1570 w 1622"/>
                <a:gd name="T39" fmla="*/ 364 h 489"/>
                <a:gd name="T40" fmla="*/ 1351 w 1622"/>
                <a:gd name="T41" fmla="*/ 47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2" h="489">
                  <a:moveTo>
                    <a:pt x="132" y="433"/>
                  </a:moveTo>
                  <a:cubicBezTo>
                    <a:pt x="103" y="461"/>
                    <a:pt x="57" y="461"/>
                    <a:pt x="28" y="432"/>
                  </a:cubicBezTo>
                  <a:cubicBezTo>
                    <a:pt x="0" y="403"/>
                    <a:pt x="0" y="356"/>
                    <a:pt x="29" y="328"/>
                  </a:cubicBezTo>
                  <a:lnTo>
                    <a:pt x="317" y="43"/>
                  </a:lnTo>
                  <a:cubicBezTo>
                    <a:pt x="346" y="15"/>
                    <a:pt x="393" y="15"/>
                    <a:pt x="421" y="44"/>
                  </a:cubicBezTo>
                  <a:cubicBezTo>
                    <a:pt x="450" y="73"/>
                    <a:pt x="450" y="120"/>
                    <a:pt x="421" y="148"/>
                  </a:cubicBezTo>
                  <a:lnTo>
                    <a:pt x="132" y="433"/>
                  </a:lnTo>
                  <a:close/>
                  <a:moveTo>
                    <a:pt x="644" y="136"/>
                  </a:moveTo>
                  <a:cubicBezTo>
                    <a:pt x="614" y="109"/>
                    <a:pt x="612" y="62"/>
                    <a:pt x="639" y="32"/>
                  </a:cubicBezTo>
                  <a:cubicBezTo>
                    <a:pt x="666" y="2"/>
                    <a:pt x="713" y="0"/>
                    <a:pt x="743" y="28"/>
                  </a:cubicBezTo>
                  <a:lnTo>
                    <a:pt x="1034" y="294"/>
                  </a:lnTo>
                  <a:cubicBezTo>
                    <a:pt x="1063" y="321"/>
                    <a:pt x="1066" y="368"/>
                    <a:pt x="1038" y="398"/>
                  </a:cubicBezTo>
                  <a:cubicBezTo>
                    <a:pt x="1011" y="428"/>
                    <a:pt x="964" y="430"/>
                    <a:pt x="934" y="402"/>
                  </a:cubicBezTo>
                  <a:lnTo>
                    <a:pt x="644" y="136"/>
                  </a:lnTo>
                  <a:close/>
                  <a:moveTo>
                    <a:pt x="1351" y="471"/>
                  </a:moveTo>
                  <a:cubicBezTo>
                    <a:pt x="1315" y="489"/>
                    <a:pt x="1271" y="473"/>
                    <a:pt x="1253" y="437"/>
                  </a:cubicBezTo>
                  <a:cubicBezTo>
                    <a:pt x="1235" y="400"/>
                    <a:pt x="1251" y="356"/>
                    <a:pt x="1287" y="338"/>
                  </a:cubicBezTo>
                  <a:lnTo>
                    <a:pt x="1506" y="232"/>
                  </a:lnTo>
                  <a:cubicBezTo>
                    <a:pt x="1543" y="214"/>
                    <a:pt x="1587" y="229"/>
                    <a:pt x="1605" y="266"/>
                  </a:cubicBezTo>
                  <a:cubicBezTo>
                    <a:pt x="1622" y="303"/>
                    <a:pt x="1607" y="347"/>
                    <a:pt x="1570" y="364"/>
                  </a:cubicBezTo>
                  <a:lnTo>
                    <a:pt x="1351" y="4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extBox 18">
            <a:extLst>
              <a:ext uri="{FF2B5EF4-FFF2-40B4-BE49-F238E27FC236}">
                <a16:creationId xmlns:a16="http://schemas.microsoft.com/office/drawing/2014/main" xmlns="" id="{CFD448E6-835C-784A-8A12-C9FE335B1C18}"/>
              </a:ext>
            </a:extLst>
          </p:cNvPr>
          <p:cNvSpPr txBox="1"/>
          <p:nvPr/>
        </p:nvSpPr>
        <p:spPr>
          <a:xfrm>
            <a:off x="3207729" y="3179950"/>
            <a:ext cx="1443741" cy="761747"/>
          </a:xfrm>
          <a:prstGeom prst="rect">
            <a:avLst/>
          </a:prstGeom>
          <a:noFill/>
        </p:spPr>
        <p:txBody>
          <a:bodyPr wrap="square" lIns="68580" tIns="34290" rIns="68580" bIns="34290" rtlCol="0" anchor="ctr">
            <a:spAutoFit/>
          </a:bodyPr>
          <a:lstStyle/>
          <a:p>
            <a:pPr algn="ctr">
              <a:lnSpc>
                <a:spcPts val="1800"/>
              </a:lnSpc>
            </a:pPr>
            <a:r>
              <a:rPr lang="en-GB">
                <a:solidFill>
                  <a:schemeClr val="bg1"/>
                </a:solidFill>
              </a:rPr>
              <a:t>Social </a:t>
            </a:r>
            <a:br>
              <a:rPr lang="en-GB">
                <a:solidFill>
                  <a:schemeClr val="bg1"/>
                </a:solidFill>
              </a:rPr>
            </a:br>
            <a:r>
              <a:rPr lang="en-GB">
                <a:solidFill>
                  <a:schemeClr val="bg1"/>
                </a:solidFill>
              </a:rPr>
              <a:t>and health data</a:t>
            </a:r>
          </a:p>
        </p:txBody>
      </p:sp>
      <p:sp>
        <p:nvSpPr>
          <p:cNvPr id="18" name="TextBox 17">
            <a:extLst>
              <a:ext uri="{FF2B5EF4-FFF2-40B4-BE49-F238E27FC236}">
                <a16:creationId xmlns:a16="http://schemas.microsoft.com/office/drawing/2014/main" xmlns="" id="{85D9326C-5CC1-F343-BBA5-DBF9E3C2C96C}"/>
              </a:ext>
            </a:extLst>
          </p:cNvPr>
          <p:cNvSpPr txBox="1"/>
          <p:nvPr/>
        </p:nvSpPr>
        <p:spPr>
          <a:xfrm>
            <a:off x="486026" y="945000"/>
            <a:ext cx="8171949" cy="402674"/>
          </a:xfrm>
          <a:prstGeom prst="rect">
            <a:avLst/>
          </a:prstGeom>
          <a:noFill/>
        </p:spPr>
        <p:txBody>
          <a:bodyPr wrap="square" lIns="68580" tIns="34290" rIns="68580" bIns="34290" rtlCol="0">
            <a:spAutoFit/>
          </a:bodyPr>
          <a:lstStyle/>
          <a:p>
            <a:pPr algn="ctr">
              <a:lnSpc>
                <a:spcPts val="2550"/>
              </a:lnSpc>
            </a:pPr>
            <a:r>
              <a:rPr lang="en-GB" sz="2400" dirty="0">
                <a:solidFill>
                  <a:schemeClr val="bg1"/>
                </a:solidFill>
              </a:rPr>
              <a:t>Primary and secondary use of personal data</a:t>
            </a:r>
          </a:p>
        </p:txBody>
      </p:sp>
      <p:sp>
        <p:nvSpPr>
          <p:cNvPr id="22" name="TextBox 11">
            <a:extLst>
              <a:ext uri="{FF2B5EF4-FFF2-40B4-BE49-F238E27FC236}">
                <a16:creationId xmlns:a16="http://schemas.microsoft.com/office/drawing/2014/main" xmlns="" id="{C8E3A522-F986-914B-B19C-E5022FBE90AF}"/>
              </a:ext>
            </a:extLst>
          </p:cNvPr>
          <p:cNvSpPr txBox="1"/>
          <p:nvPr/>
        </p:nvSpPr>
        <p:spPr>
          <a:xfrm>
            <a:off x="598459" y="3350117"/>
            <a:ext cx="1661699" cy="608238"/>
          </a:xfrm>
          <a:prstGeom prst="rect">
            <a:avLst/>
          </a:prstGeom>
          <a:solidFill>
            <a:srgbClr val="83D0F5"/>
          </a:solidFill>
        </p:spPr>
        <p:txBody>
          <a:bodyPr wrap="square" lIns="68580" tIns="34290" rIns="68580" bIns="34290" rtlCol="0" anchor="ctr">
            <a:noAutofit/>
          </a:bodyPr>
          <a:lstStyle/>
          <a:p>
            <a:pPr algn="ctr">
              <a:lnSpc>
                <a:spcPts val="1800"/>
              </a:lnSpc>
            </a:pPr>
            <a:r>
              <a:rPr lang="en-GB" sz="1700" b="1" dirty="0"/>
              <a:t>National registers</a:t>
            </a:r>
          </a:p>
        </p:txBody>
      </p:sp>
      <p:sp>
        <p:nvSpPr>
          <p:cNvPr id="4" name="Tasakylkinen kolmio 3"/>
          <p:cNvSpPr/>
          <p:nvPr/>
        </p:nvSpPr>
        <p:spPr>
          <a:xfrm rot="5400000">
            <a:off x="1837168" y="2046957"/>
            <a:ext cx="1317092" cy="471115"/>
          </a:xfrm>
          <a:prstGeom prst="triangle">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a:p>
        </p:txBody>
      </p:sp>
      <p:sp>
        <p:nvSpPr>
          <p:cNvPr id="23" name="Tasakylkinen kolmio 22"/>
          <p:cNvSpPr/>
          <p:nvPr/>
        </p:nvSpPr>
        <p:spPr>
          <a:xfrm rot="5400000">
            <a:off x="2191597" y="3418680"/>
            <a:ext cx="608237" cy="471115"/>
          </a:xfrm>
          <a:prstGeom prst="triangle">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a:p>
        </p:txBody>
      </p:sp>
      <p:sp>
        <p:nvSpPr>
          <p:cNvPr id="6" name="Vuokaaviosymboli: Magneettilevy 5"/>
          <p:cNvSpPr/>
          <p:nvPr/>
        </p:nvSpPr>
        <p:spPr>
          <a:xfrm>
            <a:off x="3002279" y="1520076"/>
            <a:ext cx="1854642" cy="2871017"/>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5032 w 10000"/>
              <a:gd name="connsiteY1" fmla="*/ 1358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5032 w 10000"/>
              <a:gd name="connsiteY1" fmla="*/ 1358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5064 w 10000"/>
              <a:gd name="connsiteY1" fmla="*/ 88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4968 w 10000"/>
              <a:gd name="connsiteY1" fmla="*/ 693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4968 w 10000"/>
              <a:gd name="connsiteY1" fmla="*/ 693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07 w 10000"/>
              <a:gd name="connsiteY1" fmla="*/ 2608 h 10000"/>
              <a:gd name="connsiteX2" fmla="*/ 0 w 10000"/>
              <a:gd name="connsiteY2" fmla="*/ 1667 h 10000"/>
              <a:gd name="connsiteX0" fmla="*/ 0 w 10000"/>
              <a:gd name="connsiteY0" fmla="*/ 1667 h 10000"/>
              <a:gd name="connsiteX1" fmla="*/ 4968 w 10000"/>
              <a:gd name="connsiteY1" fmla="*/ 693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39 w 10000"/>
              <a:gd name="connsiteY1" fmla="*/ 2816 h 10000"/>
              <a:gd name="connsiteX2" fmla="*/ 0 w 10000"/>
              <a:gd name="connsiteY2" fmla="*/ 1667 h 10000"/>
              <a:gd name="connsiteX0" fmla="*/ 0 w 10000"/>
              <a:gd name="connsiteY0" fmla="*/ 1667 h 10000"/>
              <a:gd name="connsiteX1" fmla="*/ 4968 w 10000"/>
              <a:gd name="connsiteY1" fmla="*/ 693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71 w 10000"/>
              <a:gd name="connsiteY1" fmla="*/ 2691 h 10000"/>
              <a:gd name="connsiteX2" fmla="*/ 0 w 10000"/>
              <a:gd name="connsiteY2" fmla="*/ 1667 h 10000"/>
              <a:gd name="connsiteX0" fmla="*/ 0 w 10000"/>
              <a:gd name="connsiteY0" fmla="*/ 1667 h 10000"/>
              <a:gd name="connsiteX1" fmla="*/ 4968 w 10000"/>
              <a:gd name="connsiteY1" fmla="*/ 693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4871 w 10000"/>
              <a:gd name="connsiteY1" fmla="*/ 2691 h 10000"/>
              <a:gd name="connsiteX2" fmla="*/ 0 w 10000"/>
              <a:gd name="connsiteY2" fmla="*/ 1667 h 10000"/>
              <a:gd name="connsiteX0" fmla="*/ 0 w 10000"/>
              <a:gd name="connsiteY0" fmla="*/ 1667 h 10000"/>
              <a:gd name="connsiteX1" fmla="*/ 5032 w 10000"/>
              <a:gd name="connsiteY1" fmla="*/ 589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6443" y="2691"/>
                  <a:pt x="4871" y="2691"/>
                </a:cubicBezTo>
                <a:cubicBezTo>
                  <a:pt x="3299" y="2691"/>
                  <a:pt x="0" y="2588"/>
                  <a:pt x="0" y="1667"/>
                </a:cubicBezTo>
              </a:path>
              <a:path w="10000" h="10000" fill="none">
                <a:moveTo>
                  <a:pt x="0" y="1667"/>
                </a:moveTo>
                <a:cubicBezTo>
                  <a:pt x="0" y="746"/>
                  <a:pt x="3718" y="589"/>
                  <a:pt x="5032" y="589"/>
                </a:cubicBezTo>
                <a:cubicBezTo>
                  <a:pt x="6346" y="589"/>
                  <a:pt x="10000" y="746"/>
                  <a:pt x="10000" y="1667"/>
                </a:cubicBezTo>
                <a:lnTo>
                  <a:pt x="10000" y="8333"/>
                </a:lnTo>
                <a:cubicBezTo>
                  <a:pt x="10000" y="9254"/>
                  <a:pt x="7761" y="10000"/>
                  <a:pt x="5000" y="10000"/>
                </a:cubicBezTo>
                <a:cubicBezTo>
                  <a:pt x="2239" y="10000"/>
                  <a:pt x="0" y="9254"/>
                  <a:pt x="0" y="8333"/>
                </a:cubicBezTo>
                <a:lnTo>
                  <a:pt x="0" y="1667"/>
                </a:lnTo>
                <a:close/>
              </a:path>
            </a:pathLst>
          </a:custGeom>
          <a:noFill/>
          <a:ln w="76200">
            <a:solidFill>
              <a:srgbClr val="83D0F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dirty="0"/>
          </a:p>
        </p:txBody>
      </p:sp>
      <p:sp>
        <p:nvSpPr>
          <p:cNvPr id="26" name="Tasakylkinen kolmio 25"/>
          <p:cNvSpPr/>
          <p:nvPr/>
        </p:nvSpPr>
        <p:spPr>
          <a:xfrm rot="16200000">
            <a:off x="2483070" y="2144291"/>
            <a:ext cx="772847" cy="276442"/>
          </a:xfrm>
          <a:prstGeom prst="triangle">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a:p>
        </p:txBody>
      </p:sp>
      <p:sp>
        <p:nvSpPr>
          <p:cNvPr id="27" name="Tasakylkinen kolmio 26"/>
          <p:cNvSpPr/>
          <p:nvPr/>
        </p:nvSpPr>
        <p:spPr>
          <a:xfrm rot="16200000">
            <a:off x="2483072" y="3516016"/>
            <a:ext cx="772847" cy="276442"/>
          </a:xfrm>
          <a:prstGeom prst="triangle">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a:p>
        </p:txBody>
      </p:sp>
      <p:sp>
        <p:nvSpPr>
          <p:cNvPr id="28" name="Tasakylkinen kolmio 27"/>
          <p:cNvSpPr/>
          <p:nvPr/>
        </p:nvSpPr>
        <p:spPr>
          <a:xfrm rot="5400000">
            <a:off x="4834289" y="1856000"/>
            <a:ext cx="257561" cy="276442"/>
          </a:xfrm>
          <a:prstGeom prst="triangle">
            <a:avLst/>
          </a:prstGeom>
          <a:solidFill>
            <a:srgbClr val="83D0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fi-FI"/>
          </a:p>
        </p:txBody>
      </p:sp>
      <p:sp>
        <p:nvSpPr>
          <p:cNvPr id="33" name="TextBox 4">
            <a:extLst>
              <a:ext uri="{FF2B5EF4-FFF2-40B4-BE49-F238E27FC236}">
                <a16:creationId xmlns:a16="http://schemas.microsoft.com/office/drawing/2014/main" xmlns="" id="{50113CC7-B6D1-A24B-B5B1-FED1F6167212}"/>
              </a:ext>
            </a:extLst>
          </p:cNvPr>
          <p:cNvSpPr txBox="1"/>
          <p:nvPr/>
        </p:nvSpPr>
        <p:spPr>
          <a:xfrm>
            <a:off x="1147707" y="4609651"/>
            <a:ext cx="7505597" cy="330860"/>
          </a:xfrm>
          <a:prstGeom prst="rect">
            <a:avLst/>
          </a:prstGeom>
          <a:noFill/>
        </p:spPr>
        <p:txBody>
          <a:bodyPr wrap="square" lIns="68580" tIns="34290" rIns="68580" bIns="34290" rtlCol="0">
            <a:spAutoFit/>
          </a:bodyPr>
          <a:lstStyle/>
          <a:p>
            <a:r>
              <a:rPr lang="en-US" sz="1700" dirty="0">
                <a:solidFill>
                  <a:schemeClr val="bg1"/>
                </a:solidFill>
              </a:rPr>
              <a:t>Based on the Act on the Secondary Use of Health and Social Data (552/2019)</a:t>
            </a:r>
          </a:p>
        </p:txBody>
      </p:sp>
      <p:grpSp>
        <p:nvGrpSpPr>
          <p:cNvPr id="34" name="Graphic 8" descr="Circle with right arrow">
            <a:extLst>
              <a:ext uri="{FF2B5EF4-FFF2-40B4-BE49-F238E27FC236}">
                <a16:creationId xmlns:a16="http://schemas.microsoft.com/office/drawing/2014/main" xmlns="" id="{DF11E10F-966B-0344-852E-BD90490C5A1F}"/>
              </a:ext>
            </a:extLst>
          </p:cNvPr>
          <p:cNvGrpSpPr/>
          <p:nvPr/>
        </p:nvGrpSpPr>
        <p:grpSpPr>
          <a:xfrm flipH="1">
            <a:off x="616429" y="4542256"/>
            <a:ext cx="457955" cy="457955"/>
            <a:chOff x="5638800" y="2971800"/>
            <a:chExt cx="914400" cy="914400"/>
          </a:xfrm>
          <a:solidFill>
            <a:schemeClr val="bg1"/>
          </a:solidFill>
        </p:grpSpPr>
        <p:sp>
          <p:nvSpPr>
            <p:cNvPr id="35" name="Freeform 10">
              <a:extLst>
                <a:ext uri="{FF2B5EF4-FFF2-40B4-BE49-F238E27FC236}">
                  <a16:creationId xmlns:a16="http://schemas.microsoft.com/office/drawing/2014/main" xmlns="" id="{3F124D9A-06E2-FE49-AD51-50097EC98C5A}"/>
                </a:ext>
              </a:extLst>
            </p:cNvPr>
            <p:cNvSpPr/>
            <p:nvPr/>
          </p:nvSpPr>
          <p:spPr>
            <a:xfrm>
              <a:off x="5876950" y="3267788"/>
              <a:ext cx="428625" cy="314325"/>
            </a:xfrm>
            <a:custGeom>
              <a:avLst/>
              <a:gdLst>
                <a:gd name="connsiteX0" fmla="*/ 438125 w 428625"/>
                <a:gd name="connsiteY0" fmla="*/ 161212 h 314325"/>
                <a:gd name="connsiteX1" fmla="*/ 409550 w 428625"/>
                <a:gd name="connsiteY1" fmla="*/ 189787 h 314325"/>
                <a:gd name="connsiteX2" fmla="*/ 97511 w 428625"/>
                <a:gd name="connsiteY2" fmla="*/ 189787 h 314325"/>
                <a:gd name="connsiteX3" fmla="*/ 182093 w 428625"/>
                <a:gd name="connsiteY3" fmla="*/ 274369 h 314325"/>
                <a:gd name="connsiteX4" fmla="*/ 180667 w 428625"/>
                <a:gd name="connsiteY4" fmla="*/ 314755 h 314325"/>
                <a:gd name="connsiteX5" fmla="*/ 141707 w 428625"/>
                <a:gd name="connsiteY5" fmla="*/ 314755 h 314325"/>
                <a:gd name="connsiteX6" fmla="*/ 8357 w 428625"/>
                <a:gd name="connsiteY6" fmla="*/ 181405 h 314325"/>
                <a:gd name="connsiteX7" fmla="*/ 8357 w 428625"/>
                <a:gd name="connsiteY7" fmla="*/ 141019 h 314325"/>
                <a:gd name="connsiteX8" fmla="*/ 141707 w 428625"/>
                <a:gd name="connsiteY8" fmla="*/ 7669 h 314325"/>
                <a:gd name="connsiteX9" fmla="*/ 182093 w 428625"/>
                <a:gd name="connsiteY9" fmla="*/ 9095 h 314325"/>
                <a:gd name="connsiteX10" fmla="*/ 182093 w 428625"/>
                <a:gd name="connsiteY10" fmla="*/ 48055 h 314325"/>
                <a:gd name="connsiteX11" fmla="*/ 97511 w 428625"/>
                <a:gd name="connsiteY11" fmla="*/ 132637 h 314325"/>
                <a:gd name="connsiteX12" fmla="*/ 409550 w 428625"/>
                <a:gd name="connsiteY12" fmla="*/ 132637 h 314325"/>
                <a:gd name="connsiteX13" fmla="*/ 438125 w 428625"/>
                <a:gd name="connsiteY13" fmla="*/ 1612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625" h="314325">
                  <a:moveTo>
                    <a:pt x="438125" y="161212"/>
                  </a:moveTo>
                  <a:cubicBezTo>
                    <a:pt x="438125" y="176994"/>
                    <a:pt x="425332" y="189787"/>
                    <a:pt x="409550" y="189787"/>
                  </a:cubicBezTo>
                  <a:lnTo>
                    <a:pt x="97511" y="189787"/>
                  </a:lnTo>
                  <a:lnTo>
                    <a:pt x="182093" y="274369"/>
                  </a:lnTo>
                  <a:cubicBezTo>
                    <a:pt x="192851" y="285915"/>
                    <a:pt x="192213" y="303997"/>
                    <a:pt x="180667" y="314755"/>
                  </a:cubicBezTo>
                  <a:cubicBezTo>
                    <a:pt x="169693" y="324981"/>
                    <a:pt x="152681" y="324981"/>
                    <a:pt x="141707" y="314755"/>
                  </a:cubicBezTo>
                  <a:lnTo>
                    <a:pt x="8357" y="181405"/>
                  </a:lnTo>
                  <a:cubicBezTo>
                    <a:pt x="-2786" y="170249"/>
                    <a:pt x="-2786" y="152176"/>
                    <a:pt x="8357" y="141019"/>
                  </a:cubicBezTo>
                  <a:lnTo>
                    <a:pt x="141707" y="7669"/>
                  </a:lnTo>
                  <a:cubicBezTo>
                    <a:pt x="153253" y="-3089"/>
                    <a:pt x="171334" y="-2451"/>
                    <a:pt x="182093" y="9095"/>
                  </a:cubicBezTo>
                  <a:cubicBezTo>
                    <a:pt x="192319" y="20069"/>
                    <a:pt x="192319" y="37081"/>
                    <a:pt x="182093" y="48055"/>
                  </a:cubicBezTo>
                  <a:lnTo>
                    <a:pt x="97511" y="132637"/>
                  </a:lnTo>
                  <a:lnTo>
                    <a:pt x="409550" y="132637"/>
                  </a:lnTo>
                  <a:cubicBezTo>
                    <a:pt x="425332" y="132637"/>
                    <a:pt x="438125" y="145430"/>
                    <a:pt x="438125" y="161212"/>
                  </a:cubicBezTo>
                  <a:close/>
                </a:path>
              </a:pathLst>
            </a:custGeom>
            <a:grpFill/>
            <a:ln w="9525" cap="flat">
              <a:noFill/>
              <a:prstDash val="solid"/>
              <a:miter/>
            </a:ln>
          </p:spPr>
          <p:txBody>
            <a:bodyPr rtlCol="0" anchor="ctr"/>
            <a:lstStyle/>
            <a:p>
              <a:endParaRPr lang="en-GB"/>
            </a:p>
          </p:txBody>
        </p:sp>
        <p:sp>
          <p:nvSpPr>
            <p:cNvPr id="36" name="Freeform 31">
              <a:extLst>
                <a:ext uri="{FF2B5EF4-FFF2-40B4-BE49-F238E27FC236}">
                  <a16:creationId xmlns:a16="http://schemas.microsoft.com/office/drawing/2014/main" xmlns="" id="{72F9151A-44D9-CB4F-844C-D864F291568D}"/>
                </a:ext>
              </a:extLst>
            </p:cNvPr>
            <p:cNvSpPr/>
            <p:nvPr/>
          </p:nvSpPr>
          <p:spPr>
            <a:xfrm>
              <a:off x="5734050" y="3067050"/>
              <a:ext cx="723900" cy="723900"/>
            </a:xfrm>
            <a:custGeom>
              <a:avLst/>
              <a:gdLst>
                <a:gd name="connsiteX0" fmla="*/ 0 w 723900"/>
                <a:gd name="connsiteY0" fmla="*/ 361950 h 723900"/>
                <a:gd name="connsiteX1" fmla="*/ 361950 w 723900"/>
                <a:gd name="connsiteY1" fmla="*/ 723900 h 723900"/>
                <a:gd name="connsiteX2" fmla="*/ 723900 w 723900"/>
                <a:gd name="connsiteY2" fmla="*/ 361950 h 723900"/>
                <a:gd name="connsiteX3" fmla="*/ 361950 w 723900"/>
                <a:gd name="connsiteY3" fmla="*/ 0 h 723900"/>
                <a:gd name="connsiteX4" fmla="*/ 0 w 723900"/>
                <a:gd name="connsiteY4" fmla="*/ 361950 h 723900"/>
                <a:gd name="connsiteX5" fmla="*/ 57150 w 723900"/>
                <a:gd name="connsiteY5" fmla="*/ 361950 h 723900"/>
                <a:gd name="connsiteX6" fmla="*/ 361950 w 723900"/>
                <a:gd name="connsiteY6" fmla="*/ 57150 h 723900"/>
                <a:gd name="connsiteX7" fmla="*/ 666750 w 723900"/>
                <a:gd name="connsiteY7" fmla="*/ 361950 h 723900"/>
                <a:gd name="connsiteX8" fmla="*/ 361950 w 723900"/>
                <a:gd name="connsiteY8" fmla="*/ 666750 h 723900"/>
                <a:gd name="connsiteX9" fmla="*/ 57150 w 723900"/>
                <a:gd name="connsiteY9" fmla="*/ 36195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723900">
                  <a:moveTo>
                    <a:pt x="0" y="361950"/>
                  </a:moveTo>
                  <a:cubicBezTo>
                    <a:pt x="0" y="561849"/>
                    <a:pt x="162051" y="723900"/>
                    <a:pt x="361950" y="723900"/>
                  </a:cubicBezTo>
                  <a:cubicBezTo>
                    <a:pt x="561849" y="723900"/>
                    <a:pt x="723900" y="561849"/>
                    <a:pt x="723900" y="361950"/>
                  </a:cubicBezTo>
                  <a:cubicBezTo>
                    <a:pt x="723900" y="162051"/>
                    <a:pt x="561849" y="0"/>
                    <a:pt x="361950" y="0"/>
                  </a:cubicBezTo>
                  <a:cubicBezTo>
                    <a:pt x="162051" y="0"/>
                    <a:pt x="0" y="162051"/>
                    <a:pt x="0" y="361950"/>
                  </a:cubicBezTo>
                  <a:close/>
                  <a:moveTo>
                    <a:pt x="57150" y="361950"/>
                  </a:moveTo>
                  <a:cubicBezTo>
                    <a:pt x="57150" y="193614"/>
                    <a:pt x="193614" y="57150"/>
                    <a:pt x="361950" y="57150"/>
                  </a:cubicBezTo>
                  <a:cubicBezTo>
                    <a:pt x="530286" y="57150"/>
                    <a:pt x="666750" y="193614"/>
                    <a:pt x="666750" y="361950"/>
                  </a:cubicBezTo>
                  <a:cubicBezTo>
                    <a:pt x="666750" y="530286"/>
                    <a:pt x="530286" y="666750"/>
                    <a:pt x="361950" y="666750"/>
                  </a:cubicBezTo>
                  <a:cubicBezTo>
                    <a:pt x="193614" y="666750"/>
                    <a:pt x="57150" y="530286"/>
                    <a:pt x="57150" y="361950"/>
                  </a:cubicBez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2935971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01B03B2D9EAAF49B6F75CA6447CC428" ma:contentTypeVersion="8" ma:contentTypeDescription="Criar um novo documento." ma:contentTypeScope="" ma:versionID="ded5ee51cef7bfccbb822b13e8de13d0">
  <xsd:schema xmlns:xsd="http://www.w3.org/2001/XMLSchema" xmlns:xs="http://www.w3.org/2001/XMLSchema" xmlns:p="http://schemas.microsoft.com/office/2006/metadata/properties" xmlns:ns3="eec393c0-aad6-4a6a-b779-7f54433a1aef" targetNamespace="http://schemas.microsoft.com/office/2006/metadata/properties" ma:root="true" ma:fieldsID="4b9a5e4577f3d626354c1dd784c20846" ns3:_="">
    <xsd:import namespace="eec393c0-aad6-4a6a-b779-7f54433a1ae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393c0-aad6-4a6a-b779-7f54433a1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56AE0-7D22-43E4-AAB6-467DABD3E413}">
  <ds:schemaRefs>
    <ds:schemaRef ds:uri="http://schemas.microsoft.com/sharepoint/v3/contenttype/forms"/>
  </ds:schemaRefs>
</ds:datastoreItem>
</file>

<file path=customXml/itemProps2.xml><?xml version="1.0" encoding="utf-8"?>
<ds:datastoreItem xmlns:ds="http://schemas.openxmlformats.org/officeDocument/2006/customXml" ds:itemID="{6C0C7AE7-0D52-4556-B716-2E2F82F252EE}">
  <ds:schemaRefs>
    <ds:schemaRef ds:uri="http://purl.org/dc/terms/"/>
    <ds:schemaRef ds:uri="http://schemas.microsoft.com/office/2006/documentManagement/types"/>
    <ds:schemaRef ds:uri="http://schemas.microsoft.com/office/2006/metadata/properties"/>
    <ds:schemaRef ds:uri="eec393c0-aad6-4a6a-b779-7f54433a1aef"/>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1E67316-457E-46E9-BAE7-CCD4D5FFE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393c0-aad6-4a6a-b779-7f54433a1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BRIDGEHealth_template</Template>
  <TotalTime>4052</TotalTime>
  <Words>1780</Words>
  <Application>Microsoft Office PowerPoint</Application>
  <PresentationFormat>On-screen Show (16:9)</PresentationFormat>
  <Paragraphs>336</Paragraphs>
  <Slides>34</Slides>
  <Notes>16</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BRIDGEHealth_template</vt:lpstr>
      <vt:lpstr>National Nodes and Research Networks  in DIPoH</vt:lpstr>
      <vt:lpstr>DIPoH Structure</vt:lpstr>
      <vt:lpstr>National Nodes(NN) </vt:lpstr>
      <vt:lpstr>Aim of National Node</vt:lpstr>
      <vt:lpstr>National Nodes in the framework of InfAct</vt:lpstr>
      <vt:lpstr>Example of National Node: Finland</vt:lpstr>
      <vt:lpstr>Social and Health Data Permit Authority Findata and the Act on the Secondary Use of Health and Social Data (552/2019)   </vt:lpstr>
      <vt:lpstr>PowerPoint Presentation</vt:lpstr>
      <vt:lpstr>PowerPoint Presentation</vt:lpstr>
      <vt:lpstr>PowerPoint Presentation</vt:lpstr>
      <vt:lpstr>The Data</vt:lpstr>
      <vt:lpstr>PowerPoint Presentation</vt:lpstr>
      <vt:lpstr>PowerPoint Presentation</vt:lpstr>
      <vt:lpstr>Trust is a must.</vt:lpstr>
      <vt:lpstr>PowerPoint Presentation</vt:lpstr>
      <vt:lpstr>National Research Infrastructures in Finland</vt:lpstr>
      <vt:lpstr>Connection of National Nodes and Research Networks</vt:lpstr>
      <vt:lpstr>Research Networks(RN) </vt:lpstr>
      <vt:lpstr>Research Networks(RN) </vt:lpstr>
      <vt:lpstr>Services and tools by DIPoH </vt:lpstr>
      <vt:lpstr>PowerPoint Presentation</vt:lpstr>
      <vt:lpstr>Finland as an expert in Research Networks</vt:lpstr>
      <vt:lpstr>PowerPoint Presentation</vt:lpstr>
      <vt:lpstr>PowerPoint Presentation</vt:lpstr>
      <vt:lpstr>PowerPoint Presentation</vt:lpstr>
      <vt:lpstr>PowerPoint Presentation</vt:lpstr>
      <vt:lpstr>PowerPoint Presentation</vt:lpstr>
      <vt:lpstr>PowerPoint Presentation</vt:lpstr>
      <vt:lpstr>Example of National Node: Finland</vt:lpstr>
      <vt:lpstr>PowerPoint Presentation</vt:lpstr>
      <vt:lpstr>PowerPoint Presentation</vt:lpstr>
      <vt:lpstr>PowerPoint Presentation</vt:lpstr>
      <vt:lpstr>At national and EU level DIPoH will</vt:lpstr>
      <vt:lpstr>PowerPoint Presentation</vt:lpstr>
    </vt:vector>
  </TitlesOfParts>
  <Company>WIV-ISP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Petronille Bogaert</dc:creator>
  <cp:lastModifiedBy>Tolonen Hanna</cp:lastModifiedBy>
  <cp:revision>188</cp:revision>
  <cp:lastPrinted>2019-11-11T12:00:43Z</cp:lastPrinted>
  <dcterms:created xsi:type="dcterms:W3CDTF">2015-07-27T07:36:49Z</dcterms:created>
  <dcterms:modified xsi:type="dcterms:W3CDTF">2019-11-12T19:54:47Z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0x010100201B03B2D9EAAF49B6F75CA6447CC428</vt:lpwstr>
  </property>
</Properties>
</file>