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3" r:id="rId3"/>
    <p:sldId id="266" r:id="rId4"/>
    <p:sldId id="259" r:id="rId5"/>
    <p:sldId id="260" r:id="rId6"/>
    <p:sldId id="267" r:id="rId7"/>
    <p:sldId id="257" r:id="rId8"/>
    <p:sldId id="268" r:id="rId9"/>
    <p:sldId id="269" r:id="rId10"/>
    <p:sldId id="270" r:id="rId11"/>
    <p:sldId id="273" r:id="rId12"/>
    <p:sldId id="272" r:id="rId13"/>
    <p:sldId id="271" r:id="rId14"/>
    <p:sldId id="274" r:id="rId15"/>
    <p:sldId id="264" r:id="rId16"/>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EFB0B-57CD-4ED1-8FEA-A10A08CBCCBB}" v="403" dt="2019-11-12T15:10:53.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3750" autoAdjust="0"/>
  </p:normalViewPr>
  <p:slideViewPr>
    <p:cSldViewPr snapToGrid="0">
      <p:cViewPr varScale="1">
        <p:scale>
          <a:sx n="63" d="100"/>
          <a:sy n="63" d="100"/>
        </p:scale>
        <p:origin x="76"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Verschuuren" userId="bf954c0ab17cedfe" providerId="LiveId" clId="{D18EFB0B-57CD-4ED1-8FEA-A10A08CBCCBB}"/>
    <pc:docChg chg="undo custSel addSld delSld modSld sldOrd">
      <pc:chgData name="Marieke Verschuuren" userId="bf954c0ab17cedfe" providerId="LiveId" clId="{D18EFB0B-57CD-4ED1-8FEA-A10A08CBCCBB}" dt="2019-11-12T15:10:56.990" v="4559"/>
      <pc:docMkLst>
        <pc:docMk/>
      </pc:docMkLst>
      <pc:sldChg chg="addSp modSp">
        <pc:chgData name="Marieke Verschuuren" userId="bf954c0ab17cedfe" providerId="LiveId" clId="{D18EFB0B-57CD-4ED1-8FEA-A10A08CBCCBB}" dt="2019-11-11T15:13:40.414" v="2867" actId="20577"/>
        <pc:sldMkLst>
          <pc:docMk/>
          <pc:sldMk cId="3714423611" sldId="256"/>
        </pc:sldMkLst>
        <pc:spChg chg="mod">
          <ac:chgData name="Marieke Verschuuren" userId="bf954c0ab17cedfe" providerId="LiveId" clId="{D18EFB0B-57CD-4ED1-8FEA-A10A08CBCCBB}" dt="2019-11-11T15:13:40.414" v="2867" actId="20577"/>
          <ac:spMkLst>
            <pc:docMk/>
            <pc:sldMk cId="3714423611" sldId="256"/>
            <ac:spMk id="2" creationId="{2D739653-BEC6-4CA0-8B3A-11275C182789}"/>
          </ac:spMkLst>
        </pc:spChg>
        <pc:spChg chg="mod">
          <ac:chgData name="Marieke Verschuuren" userId="bf954c0ab17cedfe" providerId="LiveId" clId="{D18EFB0B-57CD-4ED1-8FEA-A10A08CBCCBB}" dt="2019-11-11T14:14:11.342" v="1247" actId="255"/>
          <ac:spMkLst>
            <pc:docMk/>
            <pc:sldMk cId="3714423611" sldId="256"/>
            <ac:spMk id="3" creationId="{F8DC3412-0ACF-41B8-AC32-AD0EBA945DFF}"/>
          </ac:spMkLst>
        </pc:spChg>
        <pc:grpChg chg="add mod">
          <ac:chgData name="Marieke Verschuuren" userId="bf954c0ab17cedfe" providerId="LiveId" clId="{D18EFB0B-57CD-4ED1-8FEA-A10A08CBCCBB}" dt="2019-11-11T14:09:17.166" v="1219" actId="1076"/>
          <ac:grpSpMkLst>
            <pc:docMk/>
            <pc:sldMk cId="3714423611" sldId="256"/>
            <ac:grpSpMk id="4" creationId="{CA241C2A-33D0-4887-83B1-AB3FBDC6B587}"/>
          </ac:grpSpMkLst>
        </pc:grpChg>
      </pc:sldChg>
      <pc:sldChg chg="addSp delSp modSp ord">
        <pc:chgData name="Marieke Verschuuren" userId="bf954c0ab17cedfe" providerId="LiveId" clId="{D18EFB0B-57CD-4ED1-8FEA-A10A08CBCCBB}" dt="2019-11-11T15:08:36.203" v="2673" actId="1076"/>
        <pc:sldMkLst>
          <pc:docMk/>
          <pc:sldMk cId="3183642861" sldId="257"/>
        </pc:sldMkLst>
        <pc:spChg chg="del">
          <ac:chgData name="Marieke Verschuuren" userId="bf954c0ab17cedfe" providerId="LiveId" clId="{D18EFB0B-57CD-4ED1-8FEA-A10A08CBCCBB}" dt="2019-11-11T14:19:02.800" v="1278" actId="478"/>
          <ac:spMkLst>
            <pc:docMk/>
            <pc:sldMk cId="3183642861" sldId="257"/>
            <ac:spMk id="2" creationId="{51DF96F5-616F-4804-AA95-5A88CC4E3D3D}"/>
          </ac:spMkLst>
        </pc:spChg>
        <pc:spChg chg="add mod">
          <ac:chgData name="Marieke Verschuuren" userId="bf954c0ab17cedfe" providerId="LiveId" clId="{D18EFB0B-57CD-4ED1-8FEA-A10A08CBCCBB}" dt="2019-11-11T15:08:36.203" v="2673" actId="1076"/>
          <ac:spMkLst>
            <pc:docMk/>
            <pc:sldMk cId="3183642861" sldId="257"/>
            <ac:spMk id="3" creationId="{71ED4165-F42B-4CB2-9A93-85EC9B004517}"/>
          </ac:spMkLst>
        </pc:spChg>
        <pc:spChg chg="del">
          <ac:chgData name="Marieke Verschuuren" userId="bf954c0ab17cedfe" providerId="LiveId" clId="{D18EFB0B-57CD-4ED1-8FEA-A10A08CBCCBB}" dt="2019-11-04T15:31:06.296" v="0" actId="478"/>
          <ac:spMkLst>
            <pc:docMk/>
            <pc:sldMk cId="3183642861" sldId="257"/>
            <ac:spMk id="3" creationId="{9B6DBBC6-D931-4754-8A3D-3F1377981746}"/>
          </ac:spMkLst>
        </pc:spChg>
        <pc:grpChg chg="add">
          <ac:chgData name="Marieke Verschuuren" userId="bf954c0ab17cedfe" providerId="LiveId" clId="{D18EFB0B-57CD-4ED1-8FEA-A10A08CBCCBB}" dt="2019-11-11T14:19:07.858" v="1280"/>
          <ac:grpSpMkLst>
            <pc:docMk/>
            <pc:sldMk cId="3183642861" sldId="257"/>
            <ac:grpSpMk id="5" creationId="{77740397-9C1F-4EE4-81C7-66150D370538}"/>
          </ac:grpSpMkLst>
        </pc:grpChg>
        <pc:picChg chg="add mod modCrop">
          <ac:chgData name="Marieke Verschuuren" userId="bf954c0ab17cedfe" providerId="LiveId" clId="{D18EFB0B-57CD-4ED1-8FEA-A10A08CBCCBB}" dt="2019-11-11T15:06:06.725" v="2601" actId="1076"/>
          <ac:picMkLst>
            <pc:docMk/>
            <pc:sldMk cId="3183642861" sldId="257"/>
            <ac:picMk id="4" creationId="{FF91811C-1404-4A33-AECC-89713BDAD1CA}"/>
          </ac:picMkLst>
        </pc:picChg>
      </pc:sldChg>
      <pc:sldChg chg="addSp delSp modSp del ord">
        <pc:chgData name="Marieke Verschuuren" userId="bf954c0ab17cedfe" providerId="LiveId" clId="{D18EFB0B-57CD-4ED1-8FEA-A10A08CBCCBB}" dt="2019-11-12T12:28:00.075" v="2913" actId="2696"/>
        <pc:sldMkLst>
          <pc:docMk/>
          <pc:sldMk cId="447120881" sldId="258"/>
        </pc:sldMkLst>
        <pc:spChg chg="del">
          <ac:chgData name="Marieke Verschuuren" userId="bf954c0ab17cedfe" providerId="LiveId" clId="{D18EFB0B-57CD-4ED1-8FEA-A10A08CBCCBB}" dt="2019-11-11T15:06:20.993" v="2602" actId="478"/>
          <ac:spMkLst>
            <pc:docMk/>
            <pc:sldMk cId="447120881" sldId="258"/>
            <ac:spMk id="2" creationId="{697DF58E-C72B-4DE4-9665-DAAC37036770}"/>
          </ac:spMkLst>
        </pc:spChg>
        <pc:grpChg chg="add">
          <ac:chgData name="Marieke Verschuuren" userId="bf954c0ab17cedfe" providerId="LiveId" clId="{D18EFB0B-57CD-4ED1-8FEA-A10A08CBCCBB}" dt="2019-11-11T15:06:37.779" v="2605"/>
          <ac:grpSpMkLst>
            <pc:docMk/>
            <pc:sldMk cId="447120881" sldId="258"/>
            <ac:grpSpMk id="4" creationId="{37148CEF-DA00-4F37-ADCD-64C0FCD82037}"/>
          </ac:grpSpMkLst>
        </pc:grpChg>
        <pc:picChg chg="mod">
          <ac:chgData name="Marieke Verschuuren" userId="bf954c0ab17cedfe" providerId="LiveId" clId="{D18EFB0B-57CD-4ED1-8FEA-A10A08CBCCBB}" dt="2019-11-11T15:06:26.315" v="2604" actId="1076"/>
          <ac:picMkLst>
            <pc:docMk/>
            <pc:sldMk cId="447120881" sldId="258"/>
            <ac:picMk id="3" creationId="{F0A1F59A-061E-4B98-9FBE-25595CAD372A}"/>
          </ac:picMkLst>
        </pc:picChg>
      </pc:sldChg>
      <pc:sldChg chg="addSp delSp modSp add ord">
        <pc:chgData name="Marieke Verschuuren" userId="bf954c0ab17cedfe" providerId="LiveId" clId="{D18EFB0B-57CD-4ED1-8FEA-A10A08CBCCBB}" dt="2019-11-12T12:28:21.888" v="2915" actId="14100"/>
        <pc:sldMkLst>
          <pc:docMk/>
          <pc:sldMk cId="1846862391" sldId="259"/>
        </pc:sldMkLst>
        <pc:spChg chg="del mod">
          <ac:chgData name="Marieke Verschuuren" userId="bf954c0ab17cedfe" providerId="LiveId" clId="{D18EFB0B-57CD-4ED1-8FEA-A10A08CBCCBB}" dt="2019-11-04T16:04:39.112" v="1189" actId="478"/>
          <ac:spMkLst>
            <pc:docMk/>
            <pc:sldMk cId="1846862391" sldId="259"/>
            <ac:spMk id="2" creationId="{392078BE-2D26-43D3-966F-79EF2C718E84}"/>
          </ac:spMkLst>
        </pc:spChg>
        <pc:spChg chg="add del mod">
          <ac:chgData name="Marieke Verschuuren" userId="bf954c0ab17cedfe" providerId="LiveId" clId="{D18EFB0B-57CD-4ED1-8FEA-A10A08CBCCBB}" dt="2019-11-11T14:49:48.549" v="2194" actId="478"/>
          <ac:spMkLst>
            <pc:docMk/>
            <pc:sldMk cId="1846862391" sldId="259"/>
            <ac:spMk id="2" creationId="{8B4B847E-B1DC-4EDA-AA83-8EB0B1B64F98}"/>
          </ac:spMkLst>
        </pc:spChg>
        <pc:spChg chg="add del mod">
          <ac:chgData name="Marieke Verschuuren" userId="bf954c0ab17cedfe" providerId="LiveId" clId="{D18EFB0B-57CD-4ED1-8FEA-A10A08CBCCBB}" dt="2019-11-04T15:40:15.511" v="16" actId="478"/>
          <ac:spMkLst>
            <pc:docMk/>
            <pc:sldMk cId="1846862391" sldId="259"/>
            <ac:spMk id="3" creationId="{2FC7EDC5-5F46-48A7-BB7C-1162232C6F39}"/>
          </ac:spMkLst>
        </pc:spChg>
        <pc:spChg chg="add mod">
          <ac:chgData name="Marieke Verschuuren" userId="bf954c0ab17cedfe" providerId="LiveId" clId="{D18EFB0B-57CD-4ED1-8FEA-A10A08CBCCBB}" dt="2019-11-12T12:28:21.888" v="2915" actId="14100"/>
          <ac:spMkLst>
            <pc:docMk/>
            <pc:sldMk cId="1846862391" sldId="259"/>
            <ac:spMk id="3" creationId="{6ECAFC32-331D-44F3-A94B-78CB7C8D0A33}"/>
          </ac:spMkLst>
        </pc:spChg>
        <pc:spChg chg="add mod">
          <ac:chgData name="Marieke Verschuuren" userId="bf954c0ab17cedfe" providerId="LiveId" clId="{D18EFB0B-57CD-4ED1-8FEA-A10A08CBCCBB}" dt="2019-11-11T14:52:07.519" v="2218" actId="1076"/>
          <ac:spMkLst>
            <pc:docMk/>
            <pc:sldMk cId="1846862391" sldId="259"/>
            <ac:spMk id="5" creationId="{2F63CD94-2332-4829-A60A-49827F825E2C}"/>
          </ac:spMkLst>
        </pc:spChg>
        <pc:grpChg chg="add">
          <ac:chgData name="Marieke Verschuuren" userId="bf954c0ab17cedfe" providerId="LiveId" clId="{D18EFB0B-57CD-4ED1-8FEA-A10A08CBCCBB}" dt="2019-11-11T14:10:07.540" v="1223"/>
          <ac:grpSpMkLst>
            <pc:docMk/>
            <pc:sldMk cId="1846862391" sldId="259"/>
            <ac:grpSpMk id="6" creationId="{514DB622-F854-4C90-8842-3B9FACD223D5}"/>
          </ac:grpSpMkLst>
        </pc:grpChg>
        <pc:picChg chg="add del mod modCrop">
          <ac:chgData name="Marieke Verschuuren" userId="bf954c0ab17cedfe" providerId="LiveId" clId="{D18EFB0B-57CD-4ED1-8FEA-A10A08CBCCBB}" dt="2019-11-11T14:51:16.326" v="2206" actId="478"/>
          <ac:picMkLst>
            <pc:docMk/>
            <pc:sldMk cId="1846862391" sldId="259"/>
            <ac:picMk id="4" creationId="{299E48B5-E391-45DF-BA84-291E40F4B1AB}"/>
          </ac:picMkLst>
        </pc:picChg>
        <pc:picChg chg="add mod modCrop">
          <ac:chgData name="Marieke Verschuuren" userId="bf954c0ab17cedfe" providerId="LiveId" clId="{D18EFB0B-57CD-4ED1-8FEA-A10A08CBCCBB}" dt="2019-11-11T14:51:50.166" v="2216" actId="1076"/>
          <ac:picMkLst>
            <pc:docMk/>
            <pc:sldMk cId="1846862391" sldId="259"/>
            <ac:picMk id="9" creationId="{058FD8AA-3EBC-431B-A287-BE3324976B4B}"/>
          </ac:picMkLst>
        </pc:picChg>
      </pc:sldChg>
      <pc:sldChg chg="addSp delSp modSp add ord">
        <pc:chgData name="Marieke Verschuuren" userId="bf954c0ab17cedfe" providerId="LiveId" clId="{D18EFB0B-57CD-4ED1-8FEA-A10A08CBCCBB}" dt="2019-11-11T14:57:44.654" v="2282" actId="1076"/>
        <pc:sldMkLst>
          <pc:docMk/>
          <pc:sldMk cId="1329026066" sldId="260"/>
        </pc:sldMkLst>
        <pc:spChg chg="del">
          <ac:chgData name="Marieke Verschuuren" userId="bf954c0ab17cedfe" providerId="LiveId" clId="{D18EFB0B-57CD-4ED1-8FEA-A10A08CBCCBB}" dt="2019-11-11T14:52:40.686" v="2219" actId="478"/>
          <ac:spMkLst>
            <pc:docMk/>
            <pc:sldMk cId="1329026066" sldId="260"/>
            <ac:spMk id="2" creationId="{62A8478C-EE30-4DFA-AAE1-8753B4175124}"/>
          </ac:spMkLst>
        </pc:spChg>
        <pc:spChg chg="mod">
          <ac:chgData name="Marieke Verschuuren" userId="bf954c0ab17cedfe" providerId="LiveId" clId="{D18EFB0B-57CD-4ED1-8FEA-A10A08CBCCBB}" dt="2019-11-11T14:55:55.479" v="2251" actId="1076"/>
          <ac:spMkLst>
            <pc:docMk/>
            <pc:sldMk cId="1329026066" sldId="260"/>
            <ac:spMk id="3" creationId="{7D66C07A-8CB7-40DC-B4E6-EF09142DAB5F}"/>
          </ac:spMkLst>
        </pc:spChg>
        <pc:spChg chg="add mod">
          <ac:chgData name="Marieke Verschuuren" userId="bf954c0ab17cedfe" providerId="LiveId" clId="{D18EFB0B-57CD-4ED1-8FEA-A10A08CBCCBB}" dt="2019-11-11T14:57:44.654" v="2282" actId="1076"/>
          <ac:spMkLst>
            <pc:docMk/>
            <pc:sldMk cId="1329026066" sldId="260"/>
            <ac:spMk id="4" creationId="{82441EED-6649-4ECA-89F3-9724FC55153E}"/>
          </ac:spMkLst>
        </pc:spChg>
        <pc:grpChg chg="add">
          <ac:chgData name="Marieke Verschuuren" userId="bf954c0ab17cedfe" providerId="LiveId" clId="{D18EFB0B-57CD-4ED1-8FEA-A10A08CBCCBB}" dt="2019-11-11T14:56:12.098" v="2252"/>
          <ac:grpSpMkLst>
            <pc:docMk/>
            <pc:sldMk cId="1329026066" sldId="260"/>
            <ac:grpSpMk id="5" creationId="{C0FCCC12-B8FA-43A1-94AD-AB878B964C10}"/>
          </ac:grpSpMkLst>
        </pc:grpChg>
        <pc:picChg chg="add mod">
          <ac:chgData name="Marieke Verschuuren" userId="bf954c0ab17cedfe" providerId="LiveId" clId="{D18EFB0B-57CD-4ED1-8FEA-A10A08CBCCBB}" dt="2019-11-11T14:55:35.536" v="2248" actId="1076"/>
          <ac:picMkLst>
            <pc:docMk/>
            <pc:sldMk cId="1329026066" sldId="260"/>
            <ac:picMk id="1026" creationId="{58CCC68F-DBAA-446D-83C4-ECC806567D7E}"/>
          </ac:picMkLst>
        </pc:picChg>
      </pc:sldChg>
      <pc:sldChg chg="addSp modSp add del">
        <pc:chgData name="Marieke Verschuuren" userId="bf954c0ab17cedfe" providerId="LiveId" clId="{D18EFB0B-57CD-4ED1-8FEA-A10A08CBCCBB}" dt="2019-11-12T12:40:45.092" v="3081" actId="2696"/>
        <pc:sldMkLst>
          <pc:docMk/>
          <pc:sldMk cId="1752393797" sldId="261"/>
        </pc:sldMkLst>
        <pc:spChg chg="mod">
          <ac:chgData name="Marieke Verschuuren" userId="bf954c0ab17cedfe" providerId="LiveId" clId="{D18EFB0B-57CD-4ED1-8FEA-A10A08CBCCBB}" dt="2019-11-11T15:14:57.200" v="2870" actId="20577"/>
          <ac:spMkLst>
            <pc:docMk/>
            <pc:sldMk cId="1752393797" sldId="261"/>
            <ac:spMk id="2" creationId="{C96E20CF-0055-42CD-B859-123B14FB5A21}"/>
          </ac:spMkLst>
        </pc:spChg>
        <pc:spChg chg="mod">
          <ac:chgData name="Marieke Verschuuren" userId="bf954c0ab17cedfe" providerId="LiveId" clId="{D18EFB0B-57CD-4ED1-8FEA-A10A08CBCCBB}" dt="2019-11-04T15:50:49.935" v="182" actId="20577"/>
          <ac:spMkLst>
            <pc:docMk/>
            <pc:sldMk cId="1752393797" sldId="261"/>
            <ac:spMk id="3" creationId="{45EF73BA-9EB9-49AF-8E92-EDCF24AC04F7}"/>
          </ac:spMkLst>
        </pc:spChg>
        <pc:grpChg chg="add">
          <ac:chgData name="Marieke Verschuuren" userId="bf954c0ab17cedfe" providerId="LiveId" clId="{D18EFB0B-57CD-4ED1-8FEA-A10A08CBCCBB}" dt="2019-11-11T15:11:58.698" v="2854"/>
          <ac:grpSpMkLst>
            <pc:docMk/>
            <pc:sldMk cId="1752393797" sldId="261"/>
            <ac:grpSpMk id="4" creationId="{A7579D1E-01D6-4D37-8156-34316F8A3EDF}"/>
          </ac:grpSpMkLst>
        </pc:grpChg>
      </pc:sldChg>
      <pc:sldChg chg="modSp add del ord">
        <pc:chgData name="Marieke Verschuuren" userId="bf954c0ab17cedfe" providerId="LiveId" clId="{D18EFB0B-57CD-4ED1-8FEA-A10A08CBCCBB}" dt="2019-11-12T13:09:40.650" v="3586" actId="2696"/>
        <pc:sldMkLst>
          <pc:docMk/>
          <pc:sldMk cId="474098768" sldId="262"/>
        </pc:sldMkLst>
        <pc:spChg chg="mod">
          <ac:chgData name="Marieke Verschuuren" userId="bf954c0ab17cedfe" providerId="LiveId" clId="{D18EFB0B-57CD-4ED1-8FEA-A10A08CBCCBB}" dt="2019-11-04T15:50:18.059" v="118" actId="20577"/>
          <ac:spMkLst>
            <pc:docMk/>
            <pc:sldMk cId="474098768" sldId="262"/>
            <ac:spMk id="2" creationId="{F560934E-C5E1-40DA-B2D5-EFF65EC00368}"/>
          </ac:spMkLst>
        </pc:spChg>
        <pc:spChg chg="mod">
          <ac:chgData name="Marieke Verschuuren" userId="bf954c0ab17cedfe" providerId="LiveId" clId="{D18EFB0B-57CD-4ED1-8FEA-A10A08CBCCBB}" dt="2019-11-04T15:57:53.389" v="699" actId="20577"/>
          <ac:spMkLst>
            <pc:docMk/>
            <pc:sldMk cId="474098768" sldId="262"/>
            <ac:spMk id="3" creationId="{8C61C30D-C63C-48C3-A70A-734DEDDD59D2}"/>
          </ac:spMkLst>
        </pc:spChg>
      </pc:sldChg>
      <pc:sldChg chg="addSp delSp modSp add delAnim modAnim modNotesTx">
        <pc:chgData name="Marieke Verschuuren" userId="bf954c0ab17cedfe" providerId="LiveId" clId="{D18EFB0B-57CD-4ED1-8FEA-A10A08CBCCBB}" dt="2019-11-11T15:01:06.521" v="2400" actId="478"/>
        <pc:sldMkLst>
          <pc:docMk/>
          <pc:sldMk cId="2104156496" sldId="263"/>
        </pc:sldMkLst>
        <pc:spChg chg="mod">
          <ac:chgData name="Marieke Verschuuren" userId="bf954c0ab17cedfe" providerId="LiveId" clId="{D18EFB0B-57CD-4ED1-8FEA-A10A08CBCCBB}" dt="2019-11-11T14:42:39.354" v="2124" actId="1076"/>
          <ac:spMkLst>
            <pc:docMk/>
            <pc:sldMk cId="2104156496" sldId="263"/>
            <ac:spMk id="2" creationId="{D0917A91-968A-4D64-9278-21AEC6907D76}"/>
          </ac:spMkLst>
        </pc:spChg>
        <pc:spChg chg="del mod">
          <ac:chgData name="Marieke Verschuuren" userId="bf954c0ab17cedfe" providerId="LiveId" clId="{D18EFB0B-57CD-4ED1-8FEA-A10A08CBCCBB}" dt="2019-11-11T14:36:47.186" v="1992" actId="478"/>
          <ac:spMkLst>
            <pc:docMk/>
            <pc:sldMk cId="2104156496" sldId="263"/>
            <ac:spMk id="3" creationId="{EFE284F3-0CA1-4216-9CEF-E569C2B87B0F}"/>
          </ac:spMkLst>
        </pc:spChg>
        <pc:spChg chg="add mod">
          <ac:chgData name="Marieke Verschuuren" userId="bf954c0ab17cedfe" providerId="LiveId" clId="{D18EFB0B-57CD-4ED1-8FEA-A10A08CBCCBB}" dt="2019-11-11T14:36:44.018" v="1991" actId="692"/>
          <ac:spMkLst>
            <pc:docMk/>
            <pc:sldMk cId="2104156496" sldId="263"/>
            <ac:spMk id="7" creationId="{F2B47346-1473-4948-BF95-7A90B8570F1D}"/>
          </ac:spMkLst>
        </pc:spChg>
        <pc:spChg chg="add mod">
          <ac:chgData name="Marieke Verschuuren" userId="bf954c0ab17cedfe" providerId="LiveId" clId="{D18EFB0B-57CD-4ED1-8FEA-A10A08CBCCBB}" dt="2019-11-11T14:36:44.018" v="1991" actId="692"/>
          <ac:spMkLst>
            <pc:docMk/>
            <pc:sldMk cId="2104156496" sldId="263"/>
            <ac:spMk id="8" creationId="{D5B31B3E-589A-49E6-A2A6-CC4623B0A7DA}"/>
          </ac:spMkLst>
        </pc:spChg>
        <pc:spChg chg="add mod">
          <ac:chgData name="Marieke Verschuuren" userId="bf954c0ab17cedfe" providerId="LiveId" clId="{D18EFB0B-57CD-4ED1-8FEA-A10A08CBCCBB}" dt="2019-11-11T14:36:44.018" v="1991" actId="692"/>
          <ac:spMkLst>
            <pc:docMk/>
            <pc:sldMk cId="2104156496" sldId="263"/>
            <ac:spMk id="9" creationId="{C40B462D-5D88-42B7-93AD-FD1BE1A59F25}"/>
          </ac:spMkLst>
        </pc:spChg>
        <pc:spChg chg="add mod">
          <ac:chgData name="Marieke Verschuuren" userId="bf954c0ab17cedfe" providerId="LiveId" clId="{D18EFB0B-57CD-4ED1-8FEA-A10A08CBCCBB}" dt="2019-11-11T14:36:44.018" v="1991" actId="692"/>
          <ac:spMkLst>
            <pc:docMk/>
            <pc:sldMk cId="2104156496" sldId="263"/>
            <ac:spMk id="10" creationId="{BC185949-550B-4726-ADA5-FF7E2960B226}"/>
          </ac:spMkLst>
        </pc:spChg>
        <pc:spChg chg="add mod">
          <ac:chgData name="Marieke Verschuuren" userId="bf954c0ab17cedfe" providerId="LiveId" clId="{D18EFB0B-57CD-4ED1-8FEA-A10A08CBCCBB}" dt="2019-11-11T14:36:44.018" v="1991" actId="692"/>
          <ac:spMkLst>
            <pc:docMk/>
            <pc:sldMk cId="2104156496" sldId="263"/>
            <ac:spMk id="11" creationId="{B3A6CDE2-A4A2-475B-A6B3-06B06998D8B3}"/>
          </ac:spMkLst>
        </pc:spChg>
        <pc:spChg chg="add mod">
          <ac:chgData name="Marieke Verschuuren" userId="bf954c0ab17cedfe" providerId="LiveId" clId="{D18EFB0B-57CD-4ED1-8FEA-A10A08CBCCBB}" dt="2019-11-11T14:36:44.018" v="1991" actId="692"/>
          <ac:spMkLst>
            <pc:docMk/>
            <pc:sldMk cId="2104156496" sldId="263"/>
            <ac:spMk id="12" creationId="{7F4BC02A-DAC8-4E8D-B055-6121AF20D2D0}"/>
          </ac:spMkLst>
        </pc:spChg>
        <pc:spChg chg="add mod">
          <ac:chgData name="Marieke Verschuuren" userId="bf954c0ab17cedfe" providerId="LiveId" clId="{D18EFB0B-57CD-4ED1-8FEA-A10A08CBCCBB}" dt="2019-11-11T14:36:44.018" v="1991" actId="692"/>
          <ac:spMkLst>
            <pc:docMk/>
            <pc:sldMk cId="2104156496" sldId="263"/>
            <ac:spMk id="14" creationId="{1BAD709A-B66F-46FC-AE34-01F4A931CBAB}"/>
          </ac:spMkLst>
        </pc:spChg>
        <pc:spChg chg="add mod">
          <ac:chgData name="Marieke Verschuuren" userId="bf954c0ab17cedfe" providerId="LiveId" clId="{D18EFB0B-57CD-4ED1-8FEA-A10A08CBCCBB}" dt="2019-11-11T14:45:08.419" v="2178" actId="20577"/>
          <ac:spMkLst>
            <pc:docMk/>
            <pc:sldMk cId="2104156496" sldId="263"/>
            <ac:spMk id="15" creationId="{88C00850-AE92-4BE8-9CFF-3496E8EE3501}"/>
          </ac:spMkLst>
        </pc:spChg>
        <pc:spChg chg="add mod">
          <ac:chgData name="Marieke Verschuuren" userId="bf954c0ab17cedfe" providerId="LiveId" clId="{D18EFB0B-57CD-4ED1-8FEA-A10A08CBCCBB}" dt="2019-11-11T14:36:44.018" v="1991" actId="692"/>
          <ac:spMkLst>
            <pc:docMk/>
            <pc:sldMk cId="2104156496" sldId="263"/>
            <ac:spMk id="16" creationId="{2E722178-F34B-4FF5-8E72-77BA4BF690B5}"/>
          </ac:spMkLst>
        </pc:spChg>
        <pc:spChg chg="add mod">
          <ac:chgData name="Marieke Verschuuren" userId="bf954c0ab17cedfe" providerId="LiveId" clId="{D18EFB0B-57CD-4ED1-8FEA-A10A08CBCCBB}" dt="2019-11-11T14:36:44.018" v="1991" actId="692"/>
          <ac:spMkLst>
            <pc:docMk/>
            <pc:sldMk cId="2104156496" sldId="263"/>
            <ac:spMk id="17" creationId="{7BE8C884-D124-4E2F-8DEC-227BBF3E92C9}"/>
          </ac:spMkLst>
        </pc:spChg>
        <pc:spChg chg="add mod">
          <ac:chgData name="Marieke Verschuuren" userId="bf954c0ab17cedfe" providerId="LiveId" clId="{D18EFB0B-57CD-4ED1-8FEA-A10A08CBCCBB}" dt="2019-11-11T14:36:44.018" v="1991" actId="692"/>
          <ac:spMkLst>
            <pc:docMk/>
            <pc:sldMk cId="2104156496" sldId="263"/>
            <ac:spMk id="19" creationId="{76D17B05-10C7-4DAF-80AC-E126327B827C}"/>
          </ac:spMkLst>
        </pc:spChg>
        <pc:spChg chg="add mod">
          <ac:chgData name="Marieke Verschuuren" userId="bf954c0ab17cedfe" providerId="LiveId" clId="{D18EFB0B-57CD-4ED1-8FEA-A10A08CBCCBB}" dt="2019-11-11T14:36:44.018" v="1991" actId="692"/>
          <ac:spMkLst>
            <pc:docMk/>
            <pc:sldMk cId="2104156496" sldId="263"/>
            <ac:spMk id="20" creationId="{0D7890A9-9F74-4C51-A772-5A8E4B8C9604}"/>
          </ac:spMkLst>
        </pc:spChg>
        <pc:spChg chg="add del mod">
          <ac:chgData name="Marieke Verschuuren" userId="bf954c0ab17cedfe" providerId="LiveId" clId="{D18EFB0B-57CD-4ED1-8FEA-A10A08CBCCBB}" dt="2019-11-11T14:33:33.548" v="1897" actId="478"/>
          <ac:spMkLst>
            <pc:docMk/>
            <pc:sldMk cId="2104156496" sldId="263"/>
            <ac:spMk id="35" creationId="{7EAD9D31-85A9-4610-8245-44BF39538943}"/>
          </ac:spMkLst>
        </pc:spChg>
        <pc:spChg chg="add mod">
          <ac:chgData name="Marieke Verschuuren" userId="bf954c0ab17cedfe" providerId="LiveId" clId="{D18EFB0B-57CD-4ED1-8FEA-A10A08CBCCBB}" dt="2019-11-11T14:36:44.018" v="1991" actId="692"/>
          <ac:spMkLst>
            <pc:docMk/>
            <pc:sldMk cId="2104156496" sldId="263"/>
            <ac:spMk id="36" creationId="{F0A27AB3-4643-4449-8696-8D7B2C364A6D}"/>
          </ac:spMkLst>
        </pc:spChg>
        <pc:spChg chg="add mod">
          <ac:chgData name="Marieke Verschuuren" userId="bf954c0ab17cedfe" providerId="LiveId" clId="{D18EFB0B-57CD-4ED1-8FEA-A10A08CBCCBB}" dt="2019-11-11T14:36:44.018" v="1991" actId="692"/>
          <ac:spMkLst>
            <pc:docMk/>
            <pc:sldMk cId="2104156496" sldId="263"/>
            <ac:spMk id="37" creationId="{C43DF225-8E6C-4EDD-A4CB-CA73137489B8}"/>
          </ac:spMkLst>
        </pc:spChg>
        <pc:spChg chg="add mod">
          <ac:chgData name="Marieke Verschuuren" userId="bf954c0ab17cedfe" providerId="LiveId" clId="{D18EFB0B-57CD-4ED1-8FEA-A10A08CBCCBB}" dt="2019-11-11T14:36:44.018" v="1991" actId="692"/>
          <ac:spMkLst>
            <pc:docMk/>
            <pc:sldMk cId="2104156496" sldId="263"/>
            <ac:spMk id="38" creationId="{C3FE37A1-8ADD-4D21-9978-5426D49CF55C}"/>
          </ac:spMkLst>
        </pc:spChg>
        <pc:spChg chg="add mod">
          <ac:chgData name="Marieke Verschuuren" userId="bf954c0ab17cedfe" providerId="LiveId" clId="{D18EFB0B-57CD-4ED1-8FEA-A10A08CBCCBB}" dt="2019-11-11T14:36:44.018" v="1991" actId="692"/>
          <ac:spMkLst>
            <pc:docMk/>
            <pc:sldMk cId="2104156496" sldId="263"/>
            <ac:spMk id="39" creationId="{3C8EBE6B-081E-472F-B555-AD29A79A443D}"/>
          </ac:spMkLst>
        </pc:spChg>
        <pc:spChg chg="add mod">
          <ac:chgData name="Marieke Verschuuren" userId="bf954c0ab17cedfe" providerId="LiveId" clId="{D18EFB0B-57CD-4ED1-8FEA-A10A08CBCCBB}" dt="2019-11-11T14:36:44.018" v="1991" actId="692"/>
          <ac:spMkLst>
            <pc:docMk/>
            <pc:sldMk cId="2104156496" sldId="263"/>
            <ac:spMk id="40" creationId="{A54662CD-C99F-45CB-8DB1-3B445AF58353}"/>
          </ac:spMkLst>
        </pc:spChg>
        <pc:spChg chg="add mod">
          <ac:chgData name="Marieke Verschuuren" userId="bf954c0ab17cedfe" providerId="LiveId" clId="{D18EFB0B-57CD-4ED1-8FEA-A10A08CBCCBB}" dt="2019-11-11T14:36:44.018" v="1991" actId="692"/>
          <ac:spMkLst>
            <pc:docMk/>
            <pc:sldMk cId="2104156496" sldId="263"/>
            <ac:spMk id="41" creationId="{EEDFDFD2-49D1-4E06-AFE7-8A7E79E7DA1C}"/>
          </ac:spMkLst>
        </pc:spChg>
        <pc:spChg chg="add del mod">
          <ac:chgData name="Marieke Verschuuren" userId="bf954c0ab17cedfe" providerId="LiveId" clId="{D18EFB0B-57CD-4ED1-8FEA-A10A08CBCCBB}" dt="2019-11-11T14:36:49.256" v="1993" actId="478"/>
          <ac:spMkLst>
            <pc:docMk/>
            <pc:sldMk cId="2104156496" sldId="263"/>
            <ac:spMk id="43" creationId="{96F94ECA-5AC8-4C87-BABC-93EFE74E21AA}"/>
          </ac:spMkLst>
        </pc:spChg>
        <pc:spChg chg="add del mod topLvl">
          <ac:chgData name="Marieke Verschuuren" userId="bf954c0ab17cedfe" providerId="LiveId" clId="{D18EFB0B-57CD-4ED1-8FEA-A10A08CBCCBB}" dt="2019-11-11T14:38:24.958" v="2016" actId="478"/>
          <ac:spMkLst>
            <pc:docMk/>
            <pc:sldMk cId="2104156496" sldId="263"/>
            <ac:spMk id="44" creationId="{25FC2795-617D-4B77-B6FA-86421F056A78}"/>
          </ac:spMkLst>
        </pc:spChg>
        <pc:spChg chg="add mod">
          <ac:chgData name="Marieke Verschuuren" userId="bf954c0ab17cedfe" providerId="LiveId" clId="{D18EFB0B-57CD-4ED1-8FEA-A10A08CBCCBB}" dt="2019-11-11T14:41:45.922" v="2113" actId="164"/>
          <ac:spMkLst>
            <pc:docMk/>
            <pc:sldMk cId="2104156496" sldId="263"/>
            <ac:spMk id="46" creationId="{2AE350B6-B85C-4888-B981-AB7B75F31DD6}"/>
          </ac:spMkLst>
        </pc:spChg>
        <pc:spChg chg="add mod">
          <ac:chgData name="Marieke Verschuuren" userId="bf954c0ab17cedfe" providerId="LiveId" clId="{D18EFB0B-57CD-4ED1-8FEA-A10A08CBCCBB}" dt="2019-11-11T14:41:45.922" v="2113" actId="164"/>
          <ac:spMkLst>
            <pc:docMk/>
            <pc:sldMk cId="2104156496" sldId="263"/>
            <ac:spMk id="47" creationId="{122D0E7E-3B36-46F3-A06F-3FC52C083C37}"/>
          </ac:spMkLst>
        </pc:spChg>
        <pc:spChg chg="add mod ord">
          <ac:chgData name="Marieke Verschuuren" userId="bf954c0ab17cedfe" providerId="LiveId" clId="{D18EFB0B-57CD-4ED1-8FEA-A10A08CBCCBB}" dt="2019-11-11T14:41:45.922" v="2113" actId="164"/>
          <ac:spMkLst>
            <pc:docMk/>
            <pc:sldMk cId="2104156496" sldId="263"/>
            <ac:spMk id="48" creationId="{91CE3ADC-70B5-4113-B3DB-CFF76FEF4064}"/>
          </ac:spMkLst>
        </pc:spChg>
        <pc:spChg chg="add mod">
          <ac:chgData name="Marieke Verschuuren" userId="bf954c0ab17cedfe" providerId="LiveId" clId="{D18EFB0B-57CD-4ED1-8FEA-A10A08CBCCBB}" dt="2019-11-11T14:42:07.387" v="2116" actId="164"/>
          <ac:spMkLst>
            <pc:docMk/>
            <pc:sldMk cId="2104156496" sldId="263"/>
            <ac:spMk id="49" creationId="{5474F230-9D34-4F9D-8AFB-D0AA68465714}"/>
          </ac:spMkLst>
        </pc:spChg>
        <pc:spChg chg="add mod">
          <ac:chgData name="Marieke Verschuuren" userId="bf954c0ab17cedfe" providerId="LiveId" clId="{D18EFB0B-57CD-4ED1-8FEA-A10A08CBCCBB}" dt="2019-11-11T15:00:55.727" v="2397"/>
          <ac:spMkLst>
            <pc:docMk/>
            <pc:sldMk cId="2104156496" sldId="263"/>
            <ac:spMk id="53" creationId="{C697CBFA-4B80-4A14-9A9A-4FBE8FBF6057}"/>
          </ac:spMkLst>
        </pc:spChg>
        <pc:spChg chg="add del mod">
          <ac:chgData name="Marieke Verschuuren" userId="bf954c0ab17cedfe" providerId="LiveId" clId="{D18EFB0B-57CD-4ED1-8FEA-A10A08CBCCBB}" dt="2019-11-11T14:43:34.875" v="2174" actId="478"/>
          <ac:spMkLst>
            <pc:docMk/>
            <pc:sldMk cId="2104156496" sldId="263"/>
            <ac:spMk id="54" creationId="{733CEE91-74C2-431F-B549-218017298255}"/>
          </ac:spMkLst>
        </pc:spChg>
        <pc:grpChg chg="add">
          <ac:chgData name="Marieke Verschuuren" userId="bf954c0ab17cedfe" providerId="LiveId" clId="{D18EFB0B-57CD-4ED1-8FEA-A10A08CBCCBB}" dt="2019-11-11T14:09:27.289" v="1220"/>
          <ac:grpSpMkLst>
            <pc:docMk/>
            <pc:sldMk cId="2104156496" sldId="263"/>
            <ac:grpSpMk id="4" creationId="{B6B593AD-AD5B-4B87-9D64-4241C836B487}"/>
          </ac:grpSpMkLst>
        </pc:grpChg>
        <pc:grpChg chg="add mod">
          <ac:chgData name="Marieke Verschuuren" userId="bf954c0ab17cedfe" providerId="LiveId" clId="{D18EFB0B-57CD-4ED1-8FEA-A10A08CBCCBB}" dt="2019-11-11T14:35:29.775" v="1977"/>
          <ac:grpSpMkLst>
            <pc:docMk/>
            <pc:sldMk cId="2104156496" sldId="263"/>
            <ac:grpSpMk id="13" creationId="{64A1E7B1-64B2-40F9-8259-E8C1369E2895}"/>
          </ac:grpSpMkLst>
        </pc:grpChg>
        <pc:grpChg chg="add mod topLvl">
          <ac:chgData name="Marieke Verschuuren" userId="bf954c0ab17cedfe" providerId="LiveId" clId="{D18EFB0B-57CD-4ED1-8FEA-A10A08CBCCBB}" dt="2019-11-11T14:42:20.565" v="2119" actId="164"/>
          <ac:grpSpMkLst>
            <pc:docMk/>
            <pc:sldMk cId="2104156496" sldId="263"/>
            <ac:grpSpMk id="18" creationId="{34D78869-00CC-4C02-8E69-CD3AF4E958D5}"/>
          </ac:grpSpMkLst>
        </pc:grpChg>
        <pc:grpChg chg="add mod">
          <ac:chgData name="Marieke Verschuuren" userId="bf954c0ab17cedfe" providerId="LiveId" clId="{D18EFB0B-57CD-4ED1-8FEA-A10A08CBCCBB}" dt="2019-11-11T14:32:37.085" v="1840"/>
          <ac:grpSpMkLst>
            <pc:docMk/>
            <pc:sldMk cId="2104156496" sldId="263"/>
            <ac:grpSpMk id="21" creationId="{912AA85A-F025-4407-9A4E-188BB86B6C63}"/>
          </ac:grpSpMkLst>
        </pc:grpChg>
        <pc:grpChg chg="mod">
          <ac:chgData name="Marieke Verschuuren" userId="bf954c0ab17cedfe" providerId="LiveId" clId="{D18EFB0B-57CD-4ED1-8FEA-A10A08CBCCBB}" dt="2019-11-11T14:32:37.085" v="1840"/>
          <ac:grpSpMkLst>
            <pc:docMk/>
            <pc:sldMk cId="2104156496" sldId="263"/>
            <ac:grpSpMk id="22" creationId="{882DA6F5-09E3-4CD4-902D-F777944B8E39}"/>
          </ac:grpSpMkLst>
        </pc:grpChg>
        <pc:grpChg chg="add del mod">
          <ac:chgData name="Marieke Verschuuren" userId="bf954c0ab17cedfe" providerId="LiveId" clId="{D18EFB0B-57CD-4ED1-8FEA-A10A08CBCCBB}" dt="2019-11-11T14:38:21.866" v="2015" actId="165"/>
          <ac:grpSpMkLst>
            <pc:docMk/>
            <pc:sldMk cId="2104156496" sldId="263"/>
            <ac:grpSpMk id="45" creationId="{4B9509F6-84D8-4D70-BB05-DD8A0BE1F438}"/>
          </ac:grpSpMkLst>
        </pc:grpChg>
        <pc:grpChg chg="add mod">
          <ac:chgData name="Marieke Verschuuren" userId="bf954c0ab17cedfe" providerId="LiveId" clId="{D18EFB0B-57CD-4ED1-8FEA-A10A08CBCCBB}" dt="2019-11-11T14:42:07.387" v="2116" actId="164"/>
          <ac:grpSpMkLst>
            <pc:docMk/>
            <pc:sldMk cId="2104156496" sldId="263"/>
            <ac:grpSpMk id="50" creationId="{A135A7BF-DB79-45B3-8FDA-5A07233C0B20}"/>
          </ac:grpSpMkLst>
        </pc:grpChg>
        <pc:grpChg chg="add mod">
          <ac:chgData name="Marieke Verschuuren" userId="bf954c0ab17cedfe" providerId="LiveId" clId="{D18EFB0B-57CD-4ED1-8FEA-A10A08CBCCBB}" dt="2019-11-11T14:42:20.565" v="2119" actId="164"/>
          <ac:grpSpMkLst>
            <pc:docMk/>
            <pc:sldMk cId="2104156496" sldId="263"/>
            <ac:grpSpMk id="51" creationId="{44E8FD92-8E42-4B32-9BBA-524BD017DAA7}"/>
          </ac:grpSpMkLst>
        </pc:grpChg>
        <pc:grpChg chg="add mod">
          <ac:chgData name="Marieke Verschuuren" userId="bf954c0ab17cedfe" providerId="LiveId" clId="{D18EFB0B-57CD-4ED1-8FEA-A10A08CBCCBB}" dt="2019-11-11T14:42:42.702" v="2125" actId="1076"/>
          <ac:grpSpMkLst>
            <pc:docMk/>
            <pc:sldMk cId="2104156496" sldId="263"/>
            <ac:grpSpMk id="52" creationId="{A7F56CA6-980E-4B9E-A128-9CC562608D6A}"/>
          </ac:grpSpMkLst>
        </pc:grpChg>
        <pc:grpChg chg="add del mod">
          <ac:chgData name="Marieke Verschuuren" userId="bf954c0ab17cedfe" providerId="LiveId" clId="{D18EFB0B-57CD-4ED1-8FEA-A10A08CBCCBB}" dt="2019-11-11T15:01:06.521" v="2400" actId="478"/>
          <ac:grpSpMkLst>
            <pc:docMk/>
            <pc:sldMk cId="2104156496" sldId="263"/>
            <ac:grpSpMk id="57" creationId="{1662EDAA-BCE5-4108-900C-F55C8F410203}"/>
          </ac:grpSpMkLst>
        </pc:grpChg>
        <pc:picChg chg="add mod">
          <ac:chgData name="Marieke Verschuuren" userId="bf954c0ab17cedfe" providerId="LiveId" clId="{D18EFB0B-57CD-4ED1-8FEA-A10A08CBCCBB}" dt="2019-11-11T14:47:30.695" v="2182" actId="164"/>
          <ac:picMkLst>
            <pc:docMk/>
            <pc:sldMk cId="2104156496" sldId="263"/>
            <ac:picMk id="56" creationId="{ED550242-3772-48D4-94FB-8E388E84BA4D}"/>
          </ac:picMkLst>
        </pc:picChg>
      </pc:sldChg>
      <pc:sldChg chg="addSp modSp add ord">
        <pc:chgData name="Marieke Verschuuren" userId="bf954c0ab17cedfe" providerId="LiveId" clId="{D18EFB0B-57CD-4ED1-8FEA-A10A08CBCCBB}" dt="2019-11-12T14:56:13" v="4370" actId="1076"/>
        <pc:sldMkLst>
          <pc:docMk/>
          <pc:sldMk cId="711876527" sldId="264"/>
        </pc:sldMkLst>
        <pc:spChg chg="mod">
          <ac:chgData name="Marieke Verschuuren" userId="bf954c0ab17cedfe" providerId="LiveId" clId="{D18EFB0B-57CD-4ED1-8FEA-A10A08CBCCBB}" dt="2019-11-12T14:51:40.676" v="4151" actId="20577"/>
          <ac:spMkLst>
            <pc:docMk/>
            <pc:sldMk cId="711876527" sldId="264"/>
            <ac:spMk id="2" creationId="{053F4A99-B366-42DB-8FF4-63F2D62B1B6A}"/>
          </ac:spMkLst>
        </pc:spChg>
        <pc:spChg chg="mod">
          <ac:chgData name="Marieke Verschuuren" userId="bf954c0ab17cedfe" providerId="LiveId" clId="{D18EFB0B-57CD-4ED1-8FEA-A10A08CBCCBB}" dt="2019-11-12T14:56:00.508" v="4368" actId="1076"/>
          <ac:spMkLst>
            <pc:docMk/>
            <pc:sldMk cId="711876527" sldId="264"/>
            <ac:spMk id="3" creationId="{5282C5FF-3F85-46EC-8195-3345D0218AD2}"/>
          </ac:spMkLst>
        </pc:spChg>
        <pc:spChg chg="add mod">
          <ac:chgData name="Marieke Verschuuren" userId="bf954c0ab17cedfe" providerId="LiveId" clId="{D18EFB0B-57CD-4ED1-8FEA-A10A08CBCCBB}" dt="2019-11-12T14:56:13" v="4370" actId="1076"/>
          <ac:spMkLst>
            <pc:docMk/>
            <pc:sldMk cId="711876527" sldId="264"/>
            <ac:spMk id="8" creationId="{7CA4B3E6-50E4-42BB-A971-66962F33C7E3}"/>
          </ac:spMkLst>
        </pc:spChg>
        <pc:spChg chg="add mod">
          <ac:chgData name="Marieke Verschuuren" userId="bf954c0ab17cedfe" providerId="LiveId" clId="{D18EFB0B-57CD-4ED1-8FEA-A10A08CBCCBB}" dt="2019-11-12T14:55:50.655" v="4365" actId="1076"/>
          <ac:spMkLst>
            <pc:docMk/>
            <pc:sldMk cId="711876527" sldId="264"/>
            <ac:spMk id="9" creationId="{3479AF4F-A4AE-4F68-A76F-12ABA36D491E}"/>
          </ac:spMkLst>
        </pc:spChg>
        <pc:grpChg chg="add">
          <ac:chgData name="Marieke Verschuuren" userId="bf954c0ab17cedfe" providerId="LiveId" clId="{D18EFB0B-57CD-4ED1-8FEA-A10A08CBCCBB}" dt="2019-11-12T12:49:43.005" v="3103"/>
          <ac:grpSpMkLst>
            <pc:docMk/>
            <pc:sldMk cId="711876527" sldId="264"/>
            <ac:grpSpMk id="4" creationId="{D205580E-5463-4633-B1B4-B8123863E58D}"/>
          </ac:grpSpMkLst>
        </pc:grpChg>
        <pc:picChg chg="add mod modCrop">
          <ac:chgData name="Marieke Verschuuren" userId="bf954c0ab17cedfe" providerId="LiveId" clId="{D18EFB0B-57CD-4ED1-8FEA-A10A08CBCCBB}" dt="2019-11-12T14:55:03.384" v="4333" actId="1076"/>
          <ac:picMkLst>
            <pc:docMk/>
            <pc:sldMk cId="711876527" sldId="264"/>
            <ac:picMk id="7" creationId="{276D34AE-647E-492C-A704-E6CD2789DF52}"/>
          </ac:picMkLst>
        </pc:picChg>
      </pc:sldChg>
      <pc:sldChg chg="addSp delSp modSp add del">
        <pc:chgData name="Marieke Verschuuren" userId="bf954c0ab17cedfe" providerId="LiveId" clId="{D18EFB0B-57CD-4ED1-8FEA-A10A08CBCCBB}" dt="2019-11-11T14:09:30.360" v="1221" actId="2696"/>
        <pc:sldMkLst>
          <pc:docMk/>
          <pc:sldMk cId="65466170" sldId="265"/>
        </pc:sldMkLst>
        <pc:grpChg chg="add del mod">
          <ac:chgData name="Marieke Verschuuren" userId="bf954c0ab17cedfe" providerId="LiveId" clId="{D18EFB0B-57CD-4ED1-8FEA-A10A08CBCCBB}" dt="2019-11-11T14:09:06.061" v="1217"/>
          <ac:grpSpMkLst>
            <pc:docMk/>
            <pc:sldMk cId="65466170" sldId="265"/>
            <ac:grpSpMk id="4" creationId="{918C8987-492D-43E5-AE55-8C86F9E8D3B7}"/>
          </ac:grpSpMkLst>
        </pc:grpChg>
        <pc:picChg chg="add mod modCrop">
          <ac:chgData name="Marieke Verschuuren" userId="bf954c0ab17cedfe" providerId="LiveId" clId="{D18EFB0B-57CD-4ED1-8FEA-A10A08CBCCBB}" dt="2019-11-11T14:09:03.826" v="1216" actId="164"/>
          <ac:picMkLst>
            <pc:docMk/>
            <pc:sldMk cId="65466170" sldId="265"/>
            <ac:picMk id="2" creationId="{89DC79DA-1401-4EA1-8C6E-311F8D5ECFE9}"/>
          </ac:picMkLst>
        </pc:picChg>
        <pc:picChg chg="add mod">
          <ac:chgData name="Marieke Verschuuren" userId="bf954c0ab17cedfe" providerId="LiveId" clId="{D18EFB0B-57CD-4ED1-8FEA-A10A08CBCCBB}" dt="2019-11-11T14:09:03.826" v="1216" actId="164"/>
          <ac:picMkLst>
            <pc:docMk/>
            <pc:sldMk cId="65466170" sldId="265"/>
            <ac:picMk id="3" creationId="{92BC1834-9F7A-4A88-A418-4716407A1333}"/>
          </ac:picMkLst>
        </pc:picChg>
      </pc:sldChg>
      <pc:sldChg chg="add del">
        <pc:chgData name="Marieke Verschuuren" userId="bf954c0ab17cedfe" providerId="LiveId" clId="{D18EFB0B-57CD-4ED1-8FEA-A10A08CBCCBB}" dt="2019-11-11T14:45:53.368" v="2180" actId="2696"/>
        <pc:sldMkLst>
          <pc:docMk/>
          <pc:sldMk cId="1559290824" sldId="265"/>
        </pc:sldMkLst>
      </pc:sldChg>
      <pc:sldChg chg="modSp add del">
        <pc:chgData name="Marieke Verschuuren" userId="bf954c0ab17cedfe" providerId="LiveId" clId="{D18EFB0B-57CD-4ED1-8FEA-A10A08CBCCBB}" dt="2019-11-11T15:02:07.176" v="2414" actId="2696"/>
        <pc:sldMkLst>
          <pc:docMk/>
          <pc:sldMk cId="3829062334" sldId="265"/>
        </pc:sldMkLst>
        <pc:spChg chg="mod">
          <ac:chgData name="Marieke Verschuuren" userId="bf954c0ab17cedfe" providerId="LiveId" clId="{D18EFB0B-57CD-4ED1-8FEA-A10A08CBCCBB}" dt="2019-11-11T15:01:33.512" v="2404"/>
          <ac:spMkLst>
            <pc:docMk/>
            <pc:sldMk cId="3829062334" sldId="265"/>
            <ac:spMk id="3" creationId="{226CFABD-1BEB-42B3-A56E-51FCCBCA50F0}"/>
          </ac:spMkLst>
        </pc:spChg>
      </pc:sldChg>
      <pc:sldChg chg="addSp modSp add">
        <pc:chgData name="Marieke Verschuuren" userId="bf954c0ab17cedfe" providerId="LiveId" clId="{D18EFB0B-57CD-4ED1-8FEA-A10A08CBCCBB}" dt="2019-11-12T13:11:28.383" v="3604" actId="6549"/>
        <pc:sldMkLst>
          <pc:docMk/>
          <pc:sldMk cId="39517673" sldId="266"/>
        </pc:sldMkLst>
        <pc:spChg chg="mod">
          <ac:chgData name="Marieke Verschuuren" userId="bf954c0ab17cedfe" providerId="LiveId" clId="{D18EFB0B-57CD-4ED1-8FEA-A10A08CBCCBB}" dt="2019-11-12T12:38:13.088" v="2995" actId="20577"/>
          <ac:spMkLst>
            <pc:docMk/>
            <pc:sldMk cId="39517673" sldId="266"/>
            <ac:spMk id="2" creationId="{6A931D85-B693-4F64-99D0-D05F3DB44431}"/>
          </ac:spMkLst>
        </pc:spChg>
        <pc:spChg chg="mod">
          <ac:chgData name="Marieke Verschuuren" userId="bf954c0ab17cedfe" providerId="LiveId" clId="{D18EFB0B-57CD-4ED1-8FEA-A10A08CBCCBB}" dt="2019-11-12T13:11:28.383" v="3604" actId="6549"/>
          <ac:spMkLst>
            <pc:docMk/>
            <pc:sldMk cId="39517673" sldId="266"/>
            <ac:spMk id="3" creationId="{23031919-4DC0-4782-931C-EB2E81BA5899}"/>
          </ac:spMkLst>
        </pc:spChg>
        <pc:grpChg chg="add">
          <ac:chgData name="Marieke Verschuuren" userId="bf954c0ab17cedfe" providerId="LiveId" clId="{D18EFB0B-57CD-4ED1-8FEA-A10A08CBCCBB}" dt="2019-11-11T15:01:12.876" v="2401"/>
          <ac:grpSpMkLst>
            <pc:docMk/>
            <pc:sldMk cId="39517673" sldId="266"/>
            <ac:grpSpMk id="4" creationId="{18BCC3E4-ED0B-4443-9DDC-533E0062D9A5}"/>
          </ac:grpSpMkLst>
        </pc:grpChg>
      </pc:sldChg>
      <pc:sldChg chg="addSp delSp modSp add del">
        <pc:chgData name="Marieke Verschuuren" userId="bf954c0ab17cedfe" providerId="LiveId" clId="{D18EFB0B-57CD-4ED1-8FEA-A10A08CBCCBB}" dt="2019-11-11T14:09:30.990" v="1222" actId="2696"/>
        <pc:sldMkLst>
          <pc:docMk/>
          <pc:sldMk cId="3374859386" sldId="266"/>
        </pc:sldMkLst>
        <pc:picChg chg="add del mod modCrop">
          <ac:chgData name="Marieke Verschuuren" userId="bf954c0ab17cedfe" providerId="LiveId" clId="{D18EFB0B-57CD-4ED1-8FEA-A10A08CBCCBB}" dt="2019-11-11T14:08:27.714" v="1207"/>
          <ac:picMkLst>
            <pc:docMk/>
            <pc:sldMk cId="3374859386" sldId="266"/>
            <ac:picMk id="2" creationId="{CC2FE2A8-28BB-4D9E-8427-42FEDC436E70}"/>
          </ac:picMkLst>
        </pc:picChg>
      </pc:sldChg>
      <pc:sldChg chg="modSp add modAnim">
        <pc:chgData name="Marieke Verschuuren" userId="bf954c0ab17cedfe" providerId="LiveId" clId="{D18EFB0B-57CD-4ED1-8FEA-A10A08CBCCBB}" dt="2019-11-12T14:58:34.746" v="4374" actId="12"/>
        <pc:sldMkLst>
          <pc:docMk/>
          <pc:sldMk cId="337515784" sldId="267"/>
        </pc:sldMkLst>
        <pc:spChg chg="mod">
          <ac:chgData name="Marieke Verschuuren" userId="bf954c0ab17cedfe" providerId="LiveId" clId="{D18EFB0B-57CD-4ED1-8FEA-A10A08CBCCBB}" dt="2019-11-12T12:38:22.169" v="3005" actId="20577"/>
          <ac:spMkLst>
            <pc:docMk/>
            <pc:sldMk cId="337515784" sldId="267"/>
            <ac:spMk id="2" creationId="{6A931D85-B693-4F64-99D0-D05F3DB44431}"/>
          </ac:spMkLst>
        </pc:spChg>
        <pc:spChg chg="mod">
          <ac:chgData name="Marieke Verschuuren" userId="bf954c0ab17cedfe" providerId="LiveId" clId="{D18EFB0B-57CD-4ED1-8FEA-A10A08CBCCBB}" dt="2019-11-12T14:58:34.746" v="4374" actId="12"/>
          <ac:spMkLst>
            <pc:docMk/>
            <pc:sldMk cId="337515784" sldId="267"/>
            <ac:spMk id="3" creationId="{23031919-4DC0-4782-931C-EB2E81BA5899}"/>
          </ac:spMkLst>
        </pc:spChg>
      </pc:sldChg>
      <pc:sldChg chg="modSp add ord modAnim">
        <pc:chgData name="Marieke Verschuuren" userId="bf954c0ab17cedfe" providerId="LiveId" clId="{D18EFB0B-57CD-4ED1-8FEA-A10A08CBCCBB}" dt="2019-11-12T12:38:45.986" v="3015" actId="20577"/>
        <pc:sldMkLst>
          <pc:docMk/>
          <pc:sldMk cId="2914159047" sldId="268"/>
        </pc:sldMkLst>
        <pc:spChg chg="mod">
          <ac:chgData name="Marieke Verschuuren" userId="bf954c0ab17cedfe" providerId="LiveId" clId="{D18EFB0B-57CD-4ED1-8FEA-A10A08CBCCBB}" dt="2019-11-12T12:38:45.986" v="3015" actId="20577"/>
          <ac:spMkLst>
            <pc:docMk/>
            <pc:sldMk cId="2914159047" sldId="268"/>
            <ac:spMk id="2" creationId="{6A931D85-B693-4F64-99D0-D05F3DB44431}"/>
          </ac:spMkLst>
        </pc:spChg>
        <pc:spChg chg="mod">
          <ac:chgData name="Marieke Verschuuren" userId="bf954c0ab17cedfe" providerId="LiveId" clId="{D18EFB0B-57CD-4ED1-8FEA-A10A08CBCCBB}" dt="2019-11-12T12:37:01.354" v="2955" actId="5793"/>
          <ac:spMkLst>
            <pc:docMk/>
            <pc:sldMk cId="2914159047" sldId="268"/>
            <ac:spMk id="3" creationId="{23031919-4DC0-4782-931C-EB2E81BA5899}"/>
          </ac:spMkLst>
        </pc:spChg>
      </pc:sldChg>
      <pc:sldChg chg="addSp delSp modSp add modAnim">
        <pc:chgData name="Marieke Verschuuren" userId="bf954c0ab17cedfe" providerId="LiveId" clId="{D18EFB0B-57CD-4ED1-8FEA-A10A08CBCCBB}" dt="2019-11-12T14:59:45.567" v="4376"/>
        <pc:sldMkLst>
          <pc:docMk/>
          <pc:sldMk cId="3110525853" sldId="269"/>
        </pc:sldMkLst>
        <pc:grpChg chg="add">
          <ac:chgData name="Marieke Verschuuren" userId="bf954c0ab17cedfe" providerId="LiveId" clId="{D18EFB0B-57CD-4ED1-8FEA-A10A08CBCCBB}" dt="2019-11-11T15:30:03.176" v="2910"/>
          <ac:grpSpMkLst>
            <pc:docMk/>
            <pc:sldMk cId="3110525853" sldId="269"/>
            <ac:grpSpMk id="5" creationId="{AA4AE550-042A-46D1-A0E8-CBCBB6DECCA8}"/>
          </ac:grpSpMkLst>
        </pc:grpChg>
        <pc:picChg chg="add del mod modCrop">
          <ac:chgData name="Marieke Verschuuren" userId="bf954c0ab17cedfe" providerId="LiveId" clId="{D18EFB0B-57CD-4ED1-8FEA-A10A08CBCCBB}" dt="2019-11-11T15:23:26.669" v="2888" actId="478"/>
          <ac:picMkLst>
            <pc:docMk/>
            <pc:sldMk cId="3110525853" sldId="269"/>
            <ac:picMk id="2" creationId="{0F52A59C-8D6C-4179-86B5-A8B392E4CDF0}"/>
          </ac:picMkLst>
        </pc:picChg>
        <pc:picChg chg="add mod modCrop">
          <ac:chgData name="Marieke Verschuuren" userId="bf954c0ab17cedfe" providerId="LiveId" clId="{D18EFB0B-57CD-4ED1-8FEA-A10A08CBCCBB}" dt="2019-11-11T15:30:16.083" v="2911" actId="1076"/>
          <ac:picMkLst>
            <pc:docMk/>
            <pc:sldMk cId="3110525853" sldId="269"/>
            <ac:picMk id="3" creationId="{2B01C0DB-3A9B-4AFC-9ED6-028C529B57A2}"/>
          </ac:picMkLst>
        </pc:picChg>
        <pc:picChg chg="add mod modCrop">
          <ac:chgData name="Marieke Verschuuren" userId="bf954c0ab17cedfe" providerId="LiveId" clId="{D18EFB0B-57CD-4ED1-8FEA-A10A08CBCCBB}" dt="2019-11-11T15:27:28.424" v="2907" actId="1076"/>
          <ac:picMkLst>
            <pc:docMk/>
            <pc:sldMk cId="3110525853" sldId="269"/>
            <ac:picMk id="4" creationId="{E2E8BC1B-958A-45A4-9479-FC1FA50BB7C8}"/>
          </ac:picMkLst>
        </pc:picChg>
      </pc:sldChg>
      <pc:sldChg chg="addSp modSp add modAnim">
        <pc:chgData name="Marieke Verschuuren" userId="bf954c0ab17cedfe" providerId="LiveId" clId="{D18EFB0B-57CD-4ED1-8FEA-A10A08CBCCBB}" dt="2019-11-12T15:07:02.609" v="4529" actId="1076"/>
        <pc:sldMkLst>
          <pc:docMk/>
          <pc:sldMk cId="3881313349" sldId="270"/>
        </pc:sldMkLst>
        <pc:spChg chg="add mod">
          <ac:chgData name="Marieke Verschuuren" userId="bf954c0ab17cedfe" providerId="LiveId" clId="{D18EFB0B-57CD-4ED1-8FEA-A10A08CBCCBB}" dt="2019-11-12T15:06:52.916" v="4526" actId="164"/>
          <ac:spMkLst>
            <pc:docMk/>
            <pc:sldMk cId="3881313349" sldId="270"/>
            <ac:spMk id="3" creationId="{F7DCABFD-68A3-4FDA-917D-EF7ECF44CF98}"/>
          </ac:spMkLst>
        </pc:spChg>
        <pc:spChg chg="add mod">
          <ac:chgData name="Marieke Verschuuren" userId="bf954c0ab17cedfe" providerId="LiveId" clId="{D18EFB0B-57CD-4ED1-8FEA-A10A08CBCCBB}" dt="2019-11-12T15:06:14.802" v="4517" actId="164"/>
          <ac:spMkLst>
            <pc:docMk/>
            <pc:sldMk cId="3881313349" sldId="270"/>
            <ac:spMk id="8" creationId="{C1FE565E-403E-4C5E-B19E-B3B35067BDB6}"/>
          </ac:spMkLst>
        </pc:spChg>
        <pc:spChg chg="add mod">
          <ac:chgData name="Marieke Verschuuren" userId="bf954c0ab17cedfe" providerId="LiveId" clId="{D18EFB0B-57CD-4ED1-8FEA-A10A08CBCCBB}" dt="2019-11-12T15:06:14.802" v="4517" actId="164"/>
          <ac:spMkLst>
            <pc:docMk/>
            <pc:sldMk cId="3881313349" sldId="270"/>
            <ac:spMk id="9" creationId="{41DD4816-FD61-4A28-B10C-DF07BC851B8B}"/>
          </ac:spMkLst>
        </pc:spChg>
        <pc:grpChg chg="add">
          <ac:chgData name="Marieke Verschuuren" userId="bf954c0ab17cedfe" providerId="LiveId" clId="{D18EFB0B-57CD-4ED1-8FEA-A10A08CBCCBB}" dt="2019-11-12T12:39:15.850" v="3016"/>
          <ac:grpSpMkLst>
            <pc:docMk/>
            <pc:sldMk cId="3881313349" sldId="270"/>
            <ac:grpSpMk id="4" creationId="{FB2C985C-FBE5-4DB0-A78F-6D2E51AE07FD}"/>
          </ac:grpSpMkLst>
        </pc:grpChg>
        <pc:grpChg chg="add mod">
          <ac:chgData name="Marieke Verschuuren" userId="bf954c0ab17cedfe" providerId="LiveId" clId="{D18EFB0B-57CD-4ED1-8FEA-A10A08CBCCBB}" dt="2019-11-12T15:07:02.609" v="4529" actId="1076"/>
          <ac:grpSpMkLst>
            <pc:docMk/>
            <pc:sldMk cId="3881313349" sldId="270"/>
            <ac:grpSpMk id="10" creationId="{ACFF67CA-32DC-4156-A7FF-7C0BAC9C8D68}"/>
          </ac:grpSpMkLst>
        </pc:grpChg>
        <pc:grpChg chg="add mod">
          <ac:chgData name="Marieke Verschuuren" userId="bf954c0ab17cedfe" providerId="LiveId" clId="{D18EFB0B-57CD-4ED1-8FEA-A10A08CBCCBB}" dt="2019-11-12T15:06:52.916" v="4526" actId="164"/>
          <ac:grpSpMkLst>
            <pc:docMk/>
            <pc:sldMk cId="3881313349" sldId="270"/>
            <ac:grpSpMk id="11" creationId="{EF8E2296-4103-44D7-BDE3-EB74CA5FC2E6}"/>
          </ac:grpSpMkLst>
        </pc:grpChg>
        <pc:picChg chg="mod modCrop">
          <ac:chgData name="Marieke Verschuuren" userId="bf954c0ab17cedfe" providerId="LiveId" clId="{D18EFB0B-57CD-4ED1-8FEA-A10A08CBCCBB}" dt="2019-11-12T15:06:52.916" v="4526" actId="164"/>
          <ac:picMkLst>
            <pc:docMk/>
            <pc:sldMk cId="3881313349" sldId="270"/>
            <ac:picMk id="2" creationId="{445E8410-2815-4362-A1E2-6DFF7C2FF895}"/>
          </ac:picMkLst>
        </pc:picChg>
        <pc:picChg chg="add mod modCrop">
          <ac:chgData name="Marieke Verschuuren" userId="bf954c0ab17cedfe" providerId="LiveId" clId="{D18EFB0B-57CD-4ED1-8FEA-A10A08CBCCBB}" dt="2019-11-12T15:06:14.802" v="4517" actId="164"/>
          <ac:picMkLst>
            <pc:docMk/>
            <pc:sldMk cId="3881313349" sldId="270"/>
            <ac:picMk id="7" creationId="{A36CCAEA-E95C-4C18-9A23-40D2BAE5BAEA}"/>
          </ac:picMkLst>
        </pc:picChg>
      </pc:sldChg>
      <pc:sldChg chg="modSp add ord modAnim">
        <pc:chgData name="Marieke Verschuuren" userId="bf954c0ab17cedfe" providerId="LiveId" clId="{D18EFB0B-57CD-4ED1-8FEA-A10A08CBCCBB}" dt="2019-11-12T13:34:01.116" v="3995" actId="1035"/>
        <pc:sldMkLst>
          <pc:docMk/>
          <pc:sldMk cId="1674461011" sldId="271"/>
        </pc:sldMkLst>
        <pc:spChg chg="mod">
          <ac:chgData name="Marieke Verschuuren" userId="bf954c0ab17cedfe" providerId="LiveId" clId="{D18EFB0B-57CD-4ED1-8FEA-A10A08CBCCBB}" dt="2019-11-12T12:38:04.034" v="2987" actId="20577"/>
          <ac:spMkLst>
            <pc:docMk/>
            <pc:sldMk cId="1674461011" sldId="271"/>
            <ac:spMk id="2" creationId="{6A931D85-B693-4F64-99D0-D05F3DB44431}"/>
          </ac:spMkLst>
        </pc:spChg>
        <pc:spChg chg="mod">
          <ac:chgData name="Marieke Verschuuren" userId="bf954c0ab17cedfe" providerId="LiveId" clId="{D18EFB0B-57CD-4ED1-8FEA-A10A08CBCCBB}" dt="2019-11-12T13:34:01.116" v="3995" actId="1035"/>
          <ac:spMkLst>
            <pc:docMk/>
            <pc:sldMk cId="1674461011" sldId="271"/>
            <ac:spMk id="3" creationId="{23031919-4DC0-4782-931C-EB2E81BA5899}"/>
          </ac:spMkLst>
        </pc:spChg>
      </pc:sldChg>
      <pc:sldChg chg="addSp modSp add">
        <pc:chgData name="Marieke Verschuuren" userId="bf954c0ab17cedfe" providerId="LiveId" clId="{D18EFB0B-57CD-4ED1-8FEA-A10A08CBCCBB}" dt="2019-11-12T12:49:07.696" v="3097" actId="1076"/>
        <pc:sldMkLst>
          <pc:docMk/>
          <pc:sldMk cId="851778224" sldId="272"/>
        </pc:sldMkLst>
        <pc:spChg chg="add mod">
          <ac:chgData name="Marieke Verschuuren" userId="bf954c0ab17cedfe" providerId="LiveId" clId="{D18EFB0B-57CD-4ED1-8FEA-A10A08CBCCBB}" dt="2019-11-12T12:49:07.696" v="3097" actId="1076"/>
          <ac:spMkLst>
            <pc:docMk/>
            <pc:sldMk cId="851778224" sldId="272"/>
            <ac:spMk id="6" creationId="{91810BEF-C792-400C-8021-195F0FB11B22}"/>
          </ac:spMkLst>
        </pc:spChg>
        <pc:grpChg chg="add">
          <ac:chgData name="Marieke Verschuuren" userId="bf954c0ab17cedfe" providerId="LiveId" clId="{D18EFB0B-57CD-4ED1-8FEA-A10A08CBCCBB}" dt="2019-11-12T12:48:18.642" v="3089"/>
          <ac:grpSpMkLst>
            <pc:docMk/>
            <pc:sldMk cId="851778224" sldId="272"/>
            <ac:grpSpMk id="3" creationId="{AAD93426-6D89-45DA-A305-C65870ABECAF}"/>
          </ac:grpSpMkLst>
        </pc:grpChg>
        <pc:picChg chg="add mod modCrop">
          <ac:chgData name="Marieke Verschuuren" userId="bf954c0ab17cedfe" providerId="LiveId" clId="{D18EFB0B-57CD-4ED1-8FEA-A10A08CBCCBB}" dt="2019-11-12T12:48:27.237" v="3092" actId="1076"/>
          <ac:picMkLst>
            <pc:docMk/>
            <pc:sldMk cId="851778224" sldId="272"/>
            <ac:picMk id="2" creationId="{F88366E1-CF89-4563-B433-83E88FB668B2}"/>
          </ac:picMkLst>
        </pc:picChg>
      </pc:sldChg>
      <pc:sldChg chg="addSp delSp modSp add modAnim">
        <pc:chgData name="Marieke Verschuuren" userId="bf954c0ab17cedfe" providerId="LiveId" clId="{D18EFB0B-57CD-4ED1-8FEA-A10A08CBCCBB}" dt="2019-11-12T15:09:41.720" v="4555"/>
        <pc:sldMkLst>
          <pc:docMk/>
          <pc:sldMk cId="2746634135" sldId="273"/>
        </pc:sldMkLst>
        <pc:spChg chg="add mod">
          <ac:chgData name="Marieke Verschuuren" userId="bf954c0ab17cedfe" providerId="LiveId" clId="{D18EFB0B-57CD-4ED1-8FEA-A10A08CBCCBB}" dt="2019-11-12T15:09:27.382" v="4551" actId="1076"/>
          <ac:spMkLst>
            <pc:docMk/>
            <pc:sldMk cId="2746634135" sldId="273"/>
            <ac:spMk id="7" creationId="{1A4F62FC-B8C6-4844-A94D-2986241E0203}"/>
          </ac:spMkLst>
        </pc:spChg>
        <pc:spChg chg="add mod">
          <ac:chgData name="Marieke Verschuuren" userId="bf954c0ab17cedfe" providerId="LiveId" clId="{D18EFB0B-57CD-4ED1-8FEA-A10A08CBCCBB}" dt="2019-11-12T15:09:14.475" v="4550" actId="164"/>
          <ac:spMkLst>
            <pc:docMk/>
            <pc:sldMk cId="2746634135" sldId="273"/>
            <ac:spMk id="9" creationId="{8A9E2BC0-E099-4F55-BFD1-9980B31AB70C}"/>
          </ac:spMkLst>
        </pc:spChg>
        <pc:grpChg chg="add">
          <ac:chgData name="Marieke Verschuuren" userId="bf954c0ab17cedfe" providerId="LiveId" clId="{D18EFB0B-57CD-4ED1-8FEA-A10A08CBCCBB}" dt="2019-11-12T13:07:36.487" v="3564"/>
          <ac:grpSpMkLst>
            <pc:docMk/>
            <pc:sldMk cId="2746634135" sldId="273"/>
            <ac:grpSpMk id="3" creationId="{B630284A-F77F-4C95-BDE2-125738ADD6CF}"/>
          </ac:grpSpMkLst>
        </pc:grpChg>
        <pc:grpChg chg="add del mod">
          <ac:chgData name="Marieke Verschuuren" userId="bf954c0ab17cedfe" providerId="LiveId" clId="{D18EFB0B-57CD-4ED1-8FEA-A10A08CBCCBB}" dt="2019-11-12T15:07:58.679" v="4533" actId="165"/>
          <ac:grpSpMkLst>
            <pc:docMk/>
            <pc:sldMk cId="2746634135" sldId="273"/>
            <ac:grpSpMk id="8" creationId="{770A2872-BA91-4ABC-BF1E-FB4C9E2C5D1D}"/>
          </ac:grpSpMkLst>
        </pc:grpChg>
        <pc:grpChg chg="add mod">
          <ac:chgData name="Marieke Verschuuren" userId="bf954c0ab17cedfe" providerId="LiveId" clId="{D18EFB0B-57CD-4ED1-8FEA-A10A08CBCCBB}" dt="2019-11-12T15:09:14.475" v="4550" actId="164"/>
          <ac:grpSpMkLst>
            <pc:docMk/>
            <pc:sldMk cId="2746634135" sldId="273"/>
            <ac:grpSpMk id="10" creationId="{758C140F-A385-43D4-AA55-1AE21CB6794B}"/>
          </ac:grpSpMkLst>
        </pc:grpChg>
        <pc:grpChg chg="add">
          <ac:chgData name="Marieke Verschuuren" userId="bf954c0ab17cedfe" providerId="LiveId" clId="{D18EFB0B-57CD-4ED1-8FEA-A10A08CBCCBB}" dt="2019-11-12T15:09:37.202" v="4553"/>
          <ac:grpSpMkLst>
            <pc:docMk/>
            <pc:sldMk cId="2746634135" sldId="273"/>
            <ac:grpSpMk id="11" creationId="{A5A7BFAA-F86B-45DB-96CF-151DD01BE409}"/>
          </ac:grpSpMkLst>
        </pc:grpChg>
        <pc:picChg chg="add mod topLvl modCrop">
          <ac:chgData name="Marieke Verschuuren" userId="bf954c0ab17cedfe" providerId="LiveId" clId="{D18EFB0B-57CD-4ED1-8FEA-A10A08CBCCBB}" dt="2019-11-12T15:09:14.475" v="4550" actId="164"/>
          <ac:picMkLst>
            <pc:docMk/>
            <pc:sldMk cId="2746634135" sldId="273"/>
            <ac:picMk id="2" creationId="{413B38C2-F107-4E9A-9BB0-6BA2887B449A}"/>
          </ac:picMkLst>
        </pc:picChg>
        <pc:picChg chg="add del mod topLvl modCrop">
          <ac:chgData name="Marieke Verschuuren" userId="bf954c0ab17cedfe" providerId="LiveId" clId="{D18EFB0B-57CD-4ED1-8FEA-A10A08CBCCBB}" dt="2019-11-12T15:08:07.075" v="4535" actId="478"/>
          <ac:picMkLst>
            <pc:docMk/>
            <pc:sldMk cId="2746634135" sldId="273"/>
            <ac:picMk id="6" creationId="{5A0741EA-6667-429C-91B0-743C1D794538}"/>
          </ac:picMkLst>
        </pc:picChg>
      </pc:sldChg>
      <pc:sldChg chg="addSp modSp add modAnim">
        <pc:chgData name="Marieke Verschuuren" userId="bf954c0ab17cedfe" providerId="LiveId" clId="{D18EFB0B-57CD-4ED1-8FEA-A10A08CBCCBB}" dt="2019-11-12T15:10:56.990" v="4559"/>
        <pc:sldMkLst>
          <pc:docMk/>
          <pc:sldMk cId="3998051725" sldId="274"/>
        </pc:sldMkLst>
        <pc:spChg chg="mod">
          <ac:chgData name="Marieke Verschuuren" userId="bf954c0ab17cedfe" providerId="LiveId" clId="{D18EFB0B-57CD-4ED1-8FEA-A10A08CBCCBB}" dt="2019-11-12T13:14:02.203" v="3612" actId="27636"/>
          <ac:spMkLst>
            <pc:docMk/>
            <pc:sldMk cId="3998051725" sldId="274"/>
            <ac:spMk id="2" creationId="{6A931D85-B693-4F64-99D0-D05F3DB44431}"/>
          </ac:spMkLst>
        </pc:spChg>
        <pc:spChg chg="mod">
          <ac:chgData name="Marieke Verschuuren" userId="bf954c0ab17cedfe" providerId="LiveId" clId="{D18EFB0B-57CD-4ED1-8FEA-A10A08CBCCBB}" dt="2019-11-12T13:35:54.813" v="4113" actId="1076"/>
          <ac:spMkLst>
            <pc:docMk/>
            <pc:sldMk cId="3998051725" sldId="274"/>
            <ac:spMk id="3" creationId="{23031919-4DC0-4782-931C-EB2E81BA5899}"/>
          </ac:spMkLst>
        </pc:spChg>
        <pc:spChg chg="add mod">
          <ac:chgData name="Marieke Verschuuren" userId="bf954c0ab17cedfe" providerId="LiveId" clId="{D18EFB0B-57CD-4ED1-8FEA-A10A08CBCCBB}" dt="2019-11-12T15:10:53.657" v="4557" actId="164"/>
          <ac:spMkLst>
            <pc:docMk/>
            <pc:sldMk cId="3998051725" sldId="274"/>
            <ac:spMk id="7" creationId="{E84BD220-F9C4-4ADD-85CB-583126345A3A}"/>
          </ac:spMkLst>
        </pc:spChg>
        <pc:spChg chg="add mod">
          <ac:chgData name="Marieke Verschuuren" userId="bf954c0ab17cedfe" providerId="LiveId" clId="{D18EFB0B-57CD-4ED1-8FEA-A10A08CBCCBB}" dt="2019-11-12T15:10:53.657" v="4557" actId="164"/>
          <ac:spMkLst>
            <pc:docMk/>
            <pc:sldMk cId="3998051725" sldId="274"/>
            <ac:spMk id="8" creationId="{B3FD1CE3-75E7-49A3-837D-8486DA0634F5}"/>
          </ac:spMkLst>
        </pc:spChg>
        <pc:grpChg chg="add mod">
          <ac:chgData name="Marieke Verschuuren" userId="bf954c0ab17cedfe" providerId="LiveId" clId="{D18EFB0B-57CD-4ED1-8FEA-A10A08CBCCBB}" dt="2019-11-12T15:10:53.657" v="4557" actId="164"/>
          <ac:grpSpMkLst>
            <pc:docMk/>
            <pc:sldMk cId="3998051725" sldId="274"/>
            <ac:grpSpMk id="9" creationId="{91C15069-C97E-4147-8CED-E22F19443605}"/>
          </ac:grpSpMkLst>
        </pc:grpChg>
      </pc:sldChg>
      <pc:sldChg chg="addSp modSp add del">
        <pc:chgData name="Marieke Verschuuren" userId="bf954c0ab17cedfe" providerId="LiveId" clId="{D18EFB0B-57CD-4ED1-8FEA-A10A08CBCCBB}" dt="2019-11-12T15:09:45.627" v="4556" actId="2696"/>
        <pc:sldMkLst>
          <pc:docMk/>
          <pc:sldMk cId="1515953306" sldId="275"/>
        </pc:sldMkLst>
        <pc:grpChg chg="add">
          <ac:chgData name="Marieke Verschuuren" userId="bf954c0ab17cedfe" providerId="LiveId" clId="{D18EFB0B-57CD-4ED1-8FEA-A10A08CBCCBB}" dt="2019-11-12T15:07:54.279" v="4532"/>
          <ac:grpSpMkLst>
            <pc:docMk/>
            <pc:sldMk cId="1515953306" sldId="275"/>
            <ac:grpSpMk id="2" creationId="{F2AEC916-FF86-4EBB-AA66-B0DC8642DDE7}"/>
          </ac:grpSpMkLst>
        </pc:grpChg>
        <pc:graphicFrameChg chg="add modGraphic">
          <ac:chgData name="Marieke Verschuuren" userId="bf954c0ab17cedfe" providerId="LiveId" clId="{D18EFB0B-57CD-4ED1-8FEA-A10A08CBCCBB}" dt="2019-11-12T15:09:33.408" v="4552" actId="27309"/>
          <ac:graphicFrameMkLst>
            <pc:docMk/>
            <pc:sldMk cId="1515953306" sldId="275"/>
            <ac:graphicFrameMk id="6" creationId="{C3C06356-0155-4B6D-AD91-B3C0E974A20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AB962-4612-4320-BC70-AB5216A4D9C4}" type="datetimeFigureOut">
              <a:rPr lang="en-NL" smtClean="0"/>
              <a:t>12/11/2019</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82BA9-C0E9-4B8D-8983-E5CD7D5AF839}" type="slidenum">
              <a:rPr lang="en-NL" smtClean="0"/>
              <a:t>‹#›</a:t>
            </a:fld>
            <a:endParaRPr lang="en-NL"/>
          </a:p>
        </p:txBody>
      </p:sp>
    </p:spTree>
    <p:extLst>
      <p:ext uri="{BB962C8B-B14F-4D97-AF65-F5344CB8AC3E}">
        <p14:creationId xmlns:p14="http://schemas.microsoft.com/office/powerpoint/2010/main" val="339673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Health information</a:t>
            </a:r>
          </a:p>
          <a:p>
            <a:r>
              <a:rPr lang="en-GB" dirty="0"/>
              <a:t>Population level</a:t>
            </a:r>
          </a:p>
          <a:p>
            <a:r>
              <a:rPr lang="en-GB" dirty="0"/>
              <a:t>Secondary purposes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Aggregated data (sometimes also microdata, but we do not use this because we want to distinguish person A, but because we want to do more detailed analyses and link across databases at the subject level)</a:t>
            </a:r>
          </a:p>
          <a:p>
            <a:endParaRPr lang="en-NL" dirty="0"/>
          </a:p>
        </p:txBody>
      </p:sp>
      <p:sp>
        <p:nvSpPr>
          <p:cNvPr id="4" name="Slide Number Placeholder 3"/>
          <p:cNvSpPr>
            <a:spLocks noGrp="1"/>
          </p:cNvSpPr>
          <p:nvPr>
            <p:ph type="sldNum" sz="quarter" idx="5"/>
          </p:nvPr>
        </p:nvSpPr>
        <p:spPr/>
        <p:txBody>
          <a:bodyPr/>
          <a:lstStyle/>
          <a:p>
            <a:fld id="{15182BA9-C0E9-4B8D-8983-E5CD7D5AF839}" type="slidenum">
              <a:rPr lang="en-NL" smtClean="0"/>
              <a:t>2</a:t>
            </a:fld>
            <a:endParaRPr lang="en-NL"/>
          </a:p>
        </p:txBody>
      </p:sp>
    </p:spTree>
    <p:extLst>
      <p:ext uri="{BB962C8B-B14F-4D97-AF65-F5344CB8AC3E}">
        <p14:creationId xmlns:p14="http://schemas.microsoft.com/office/powerpoint/2010/main" val="259238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5182BA9-C0E9-4B8D-8983-E5CD7D5AF839}" type="slidenum">
              <a:rPr lang="en-NL" smtClean="0"/>
              <a:t>4</a:t>
            </a:fld>
            <a:endParaRPr lang="en-NL"/>
          </a:p>
        </p:txBody>
      </p:sp>
    </p:spTree>
    <p:extLst>
      <p:ext uri="{BB962C8B-B14F-4D97-AF65-F5344CB8AC3E}">
        <p14:creationId xmlns:p14="http://schemas.microsoft.com/office/powerpoint/2010/main" val="106495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D0C10-35A1-4A7C-B60B-BEEF48B043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AE50A952-C891-4557-A89A-C1D1A30D1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1514FD56-2F85-495C-ADDD-E8BFAC1DE03C}"/>
              </a:ext>
            </a:extLst>
          </p:cNvPr>
          <p:cNvSpPr>
            <a:spLocks noGrp="1"/>
          </p:cNvSpPr>
          <p:nvPr>
            <p:ph type="dt" sz="half" idx="10"/>
          </p:nvPr>
        </p:nvSpPr>
        <p:spPr/>
        <p:txBody>
          <a:bodyPr/>
          <a:lstStyle/>
          <a:p>
            <a:fld id="{68CD681D-F0BE-4809-BFE9-0799B7D2F5EC}" type="datetimeFigureOut">
              <a:rPr lang="en-NL" smtClean="0"/>
              <a:t>12/11/2019</a:t>
            </a:fld>
            <a:endParaRPr lang="en-NL"/>
          </a:p>
        </p:txBody>
      </p:sp>
      <p:sp>
        <p:nvSpPr>
          <p:cNvPr id="5" name="Footer Placeholder 4">
            <a:extLst>
              <a:ext uri="{FF2B5EF4-FFF2-40B4-BE49-F238E27FC236}">
                <a16:creationId xmlns:a16="http://schemas.microsoft.com/office/drawing/2014/main" id="{8B2A09DD-FE2B-4B8F-ADD7-11436D2CF84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F631C2B-0321-470E-8F31-3F8FAA13D2C6}"/>
              </a:ext>
            </a:extLst>
          </p:cNvPr>
          <p:cNvSpPr>
            <a:spLocks noGrp="1"/>
          </p:cNvSpPr>
          <p:nvPr>
            <p:ph type="sldNum" sz="quarter" idx="12"/>
          </p:nvPr>
        </p:nvSpPr>
        <p:spPr/>
        <p:txBody>
          <a:bodyPr/>
          <a:lstStyle/>
          <a:p>
            <a:fld id="{255F2C86-4A81-4951-8619-08AF2E7AD583}" type="slidenum">
              <a:rPr lang="en-NL" smtClean="0"/>
              <a:t>‹#›</a:t>
            </a:fld>
            <a:endParaRPr lang="en-NL"/>
          </a:p>
        </p:txBody>
      </p:sp>
    </p:spTree>
    <p:extLst>
      <p:ext uri="{BB962C8B-B14F-4D97-AF65-F5344CB8AC3E}">
        <p14:creationId xmlns:p14="http://schemas.microsoft.com/office/powerpoint/2010/main" val="311336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7030-D64B-4FAD-B16F-AD029D1E6967}"/>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00676E8B-2F10-46EE-99D6-C36ECBDE24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FB13C791-B75F-4B1E-A1FF-CDAACE961046}"/>
              </a:ext>
            </a:extLst>
          </p:cNvPr>
          <p:cNvSpPr>
            <a:spLocks noGrp="1"/>
          </p:cNvSpPr>
          <p:nvPr>
            <p:ph type="dt" sz="half" idx="10"/>
          </p:nvPr>
        </p:nvSpPr>
        <p:spPr/>
        <p:txBody>
          <a:bodyPr/>
          <a:lstStyle/>
          <a:p>
            <a:fld id="{68CD681D-F0BE-4809-BFE9-0799B7D2F5EC}" type="datetimeFigureOut">
              <a:rPr lang="en-NL" smtClean="0"/>
              <a:t>12/11/2019</a:t>
            </a:fld>
            <a:endParaRPr lang="en-NL"/>
          </a:p>
        </p:txBody>
      </p:sp>
      <p:sp>
        <p:nvSpPr>
          <p:cNvPr id="5" name="Footer Placeholder 4">
            <a:extLst>
              <a:ext uri="{FF2B5EF4-FFF2-40B4-BE49-F238E27FC236}">
                <a16:creationId xmlns:a16="http://schemas.microsoft.com/office/drawing/2014/main" id="{6F44915B-E3C1-4D18-A8B8-C9A2BF9CEE5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D71BF5A1-5413-4525-A64B-501CBB045D1D}"/>
              </a:ext>
            </a:extLst>
          </p:cNvPr>
          <p:cNvSpPr>
            <a:spLocks noGrp="1"/>
          </p:cNvSpPr>
          <p:nvPr>
            <p:ph type="sldNum" sz="quarter" idx="12"/>
          </p:nvPr>
        </p:nvSpPr>
        <p:spPr/>
        <p:txBody>
          <a:bodyPr/>
          <a:lstStyle/>
          <a:p>
            <a:fld id="{255F2C86-4A81-4951-8619-08AF2E7AD583}" type="slidenum">
              <a:rPr lang="en-NL" smtClean="0"/>
              <a:t>‹#›</a:t>
            </a:fld>
            <a:endParaRPr lang="en-NL"/>
          </a:p>
        </p:txBody>
      </p:sp>
    </p:spTree>
    <p:extLst>
      <p:ext uri="{BB962C8B-B14F-4D97-AF65-F5344CB8AC3E}">
        <p14:creationId xmlns:p14="http://schemas.microsoft.com/office/powerpoint/2010/main" val="130863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41EF3F-D3A6-4987-9E84-25B924FC47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AAD5239C-EAD9-420F-84E0-7FCD1D3719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ACB79128-813F-4F0F-B58A-771719D3EF09}"/>
              </a:ext>
            </a:extLst>
          </p:cNvPr>
          <p:cNvSpPr>
            <a:spLocks noGrp="1"/>
          </p:cNvSpPr>
          <p:nvPr>
            <p:ph type="dt" sz="half" idx="10"/>
          </p:nvPr>
        </p:nvSpPr>
        <p:spPr/>
        <p:txBody>
          <a:bodyPr/>
          <a:lstStyle/>
          <a:p>
            <a:fld id="{68CD681D-F0BE-4809-BFE9-0799B7D2F5EC}" type="datetimeFigureOut">
              <a:rPr lang="en-NL" smtClean="0"/>
              <a:t>12/11/2019</a:t>
            </a:fld>
            <a:endParaRPr lang="en-NL"/>
          </a:p>
        </p:txBody>
      </p:sp>
      <p:sp>
        <p:nvSpPr>
          <p:cNvPr id="5" name="Footer Placeholder 4">
            <a:extLst>
              <a:ext uri="{FF2B5EF4-FFF2-40B4-BE49-F238E27FC236}">
                <a16:creationId xmlns:a16="http://schemas.microsoft.com/office/drawing/2014/main" id="{2CCB5D70-2608-442D-82DE-5AFF6032E6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A065646-2A77-4721-8CB8-4D4599CD3296}"/>
              </a:ext>
            </a:extLst>
          </p:cNvPr>
          <p:cNvSpPr>
            <a:spLocks noGrp="1"/>
          </p:cNvSpPr>
          <p:nvPr>
            <p:ph type="sldNum" sz="quarter" idx="12"/>
          </p:nvPr>
        </p:nvSpPr>
        <p:spPr/>
        <p:txBody>
          <a:bodyPr/>
          <a:lstStyle/>
          <a:p>
            <a:fld id="{255F2C86-4A81-4951-8619-08AF2E7AD583}" type="slidenum">
              <a:rPr lang="en-NL" smtClean="0"/>
              <a:t>‹#›</a:t>
            </a:fld>
            <a:endParaRPr lang="en-NL"/>
          </a:p>
        </p:txBody>
      </p:sp>
    </p:spTree>
    <p:extLst>
      <p:ext uri="{BB962C8B-B14F-4D97-AF65-F5344CB8AC3E}">
        <p14:creationId xmlns:p14="http://schemas.microsoft.com/office/powerpoint/2010/main" val="12625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6776-93D8-457B-9074-1CA60C84D44B}"/>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B9AF63C3-EBBD-4882-82CA-B93FD73248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914EE3AE-5E09-4D90-84B6-1EEC5FA0004A}"/>
              </a:ext>
            </a:extLst>
          </p:cNvPr>
          <p:cNvSpPr>
            <a:spLocks noGrp="1"/>
          </p:cNvSpPr>
          <p:nvPr>
            <p:ph type="dt" sz="half" idx="10"/>
          </p:nvPr>
        </p:nvSpPr>
        <p:spPr/>
        <p:txBody>
          <a:bodyPr/>
          <a:lstStyle/>
          <a:p>
            <a:fld id="{68CD681D-F0BE-4809-BFE9-0799B7D2F5EC}" type="datetimeFigureOut">
              <a:rPr lang="en-NL" smtClean="0"/>
              <a:t>12/11/2019</a:t>
            </a:fld>
            <a:endParaRPr lang="en-NL"/>
          </a:p>
        </p:txBody>
      </p:sp>
      <p:sp>
        <p:nvSpPr>
          <p:cNvPr id="5" name="Footer Placeholder 4">
            <a:extLst>
              <a:ext uri="{FF2B5EF4-FFF2-40B4-BE49-F238E27FC236}">
                <a16:creationId xmlns:a16="http://schemas.microsoft.com/office/drawing/2014/main" id="{9AD39990-B5D2-4916-BDA8-F34380E50EE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DC7FD63-3BD2-4703-94B9-5F2053B9F193}"/>
              </a:ext>
            </a:extLst>
          </p:cNvPr>
          <p:cNvSpPr>
            <a:spLocks noGrp="1"/>
          </p:cNvSpPr>
          <p:nvPr>
            <p:ph type="sldNum" sz="quarter" idx="12"/>
          </p:nvPr>
        </p:nvSpPr>
        <p:spPr/>
        <p:txBody>
          <a:bodyPr/>
          <a:lstStyle/>
          <a:p>
            <a:fld id="{255F2C86-4A81-4951-8619-08AF2E7AD583}" type="slidenum">
              <a:rPr lang="en-NL" smtClean="0"/>
              <a:t>‹#›</a:t>
            </a:fld>
            <a:endParaRPr lang="en-NL"/>
          </a:p>
        </p:txBody>
      </p:sp>
    </p:spTree>
    <p:extLst>
      <p:ext uri="{BB962C8B-B14F-4D97-AF65-F5344CB8AC3E}">
        <p14:creationId xmlns:p14="http://schemas.microsoft.com/office/powerpoint/2010/main" val="74990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D9C5-CE43-4B78-8B04-A3B3D2BA7C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95091399-2FC1-48FF-86EA-472EFCD4C9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38214E-207C-4321-92CB-854A82CC702B}"/>
              </a:ext>
            </a:extLst>
          </p:cNvPr>
          <p:cNvSpPr>
            <a:spLocks noGrp="1"/>
          </p:cNvSpPr>
          <p:nvPr>
            <p:ph type="dt" sz="half" idx="10"/>
          </p:nvPr>
        </p:nvSpPr>
        <p:spPr/>
        <p:txBody>
          <a:bodyPr/>
          <a:lstStyle/>
          <a:p>
            <a:fld id="{68CD681D-F0BE-4809-BFE9-0799B7D2F5EC}" type="datetimeFigureOut">
              <a:rPr lang="en-NL" smtClean="0"/>
              <a:t>12/11/2019</a:t>
            </a:fld>
            <a:endParaRPr lang="en-NL"/>
          </a:p>
        </p:txBody>
      </p:sp>
      <p:sp>
        <p:nvSpPr>
          <p:cNvPr id="5" name="Footer Placeholder 4">
            <a:extLst>
              <a:ext uri="{FF2B5EF4-FFF2-40B4-BE49-F238E27FC236}">
                <a16:creationId xmlns:a16="http://schemas.microsoft.com/office/drawing/2014/main" id="{462FAC93-6A59-418B-9AF2-CA5BCEA392F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D5B204A-7701-4479-B815-34E1CBC6882B}"/>
              </a:ext>
            </a:extLst>
          </p:cNvPr>
          <p:cNvSpPr>
            <a:spLocks noGrp="1"/>
          </p:cNvSpPr>
          <p:nvPr>
            <p:ph type="sldNum" sz="quarter" idx="12"/>
          </p:nvPr>
        </p:nvSpPr>
        <p:spPr/>
        <p:txBody>
          <a:bodyPr/>
          <a:lstStyle/>
          <a:p>
            <a:fld id="{255F2C86-4A81-4951-8619-08AF2E7AD583}" type="slidenum">
              <a:rPr lang="en-NL" smtClean="0"/>
              <a:t>‹#›</a:t>
            </a:fld>
            <a:endParaRPr lang="en-NL"/>
          </a:p>
        </p:txBody>
      </p:sp>
    </p:spTree>
    <p:extLst>
      <p:ext uri="{BB962C8B-B14F-4D97-AF65-F5344CB8AC3E}">
        <p14:creationId xmlns:p14="http://schemas.microsoft.com/office/powerpoint/2010/main" val="2787344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8F56E-E02C-406C-9FE9-2537C16B5B88}"/>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E14B255B-5D22-4D29-B3A6-B9AD29E237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7959CFD5-D508-4C0C-8734-80E3987E0F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85ACCF1F-9CC4-45F2-BDB9-19150BFFC838}"/>
              </a:ext>
            </a:extLst>
          </p:cNvPr>
          <p:cNvSpPr>
            <a:spLocks noGrp="1"/>
          </p:cNvSpPr>
          <p:nvPr>
            <p:ph type="dt" sz="half" idx="10"/>
          </p:nvPr>
        </p:nvSpPr>
        <p:spPr/>
        <p:txBody>
          <a:bodyPr/>
          <a:lstStyle/>
          <a:p>
            <a:fld id="{68CD681D-F0BE-4809-BFE9-0799B7D2F5EC}" type="datetimeFigureOut">
              <a:rPr lang="en-NL" smtClean="0"/>
              <a:t>12/11/2019</a:t>
            </a:fld>
            <a:endParaRPr lang="en-NL"/>
          </a:p>
        </p:txBody>
      </p:sp>
      <p:sp>
        <p:nvSpPr>
          <p:cNvPr id="6" name="Footer Placeholder 5">
            <a:extLst>
              <a:ext uri="{FF2B5EF4-FFF2-40B4-BE49-F238E27FC236}">
                <a16:creationId xmlns:a16="http://schemas.microsoft.com/office/drawing/2014/main" id="{466C3156-DD99-4D24-B49B-4B50CFD21087}"/>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D406CDF7-CD8A-4A75-8F2E-1BF426B6CBEB}"/>
              </a:ext>
            </a:extLst>
          </p:cNvPr>
          <p:cNvSpPr>
            <a:spLocks noGrp="1"/>
          </p:cNvSpPr>
          <p:nvPr>
            <p:ph type="sldNum" sz="quarter" idx="12"/>
          </p:nvPr>
        </p:nvSpPr>
        <p:spPr/>
        <p:txBody>
          <a:bodyPr/>
          <a:lstStyle/>
          <a:p>
            <a:fld id="{255F2C86-4A81-4951-8619-08AF2E7AD583}" type="slidenum">
              <a:rPr lang="en-NL" smtClean="0"/>
              <a:t>‹#›</a:t>
            </a:fld>
            <a:endParaRPr lang="en-NL"/>
          </a:p>
        </p:txBody>
      </p:sp>
    </p:spTree>
    <p:extLst>
      <p:ext uri="{BB962C8B-B14F-4D97-AF65-F5344CB8AC3E}">
        <p14:creationId xmlns:p14="http://schemas.microsoft.com/office/powerpoint/2010/main" val="329106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E82F-E10F-4950-B75F-8535A9FC6958}"/>
              </a:ext>
            </a:extLst>
          </p:cNvPr>
          <p:cNvSpPr>
            <a:spLocks noGrp="1"/>
          </p:cNvSpPr>
          <p:nvPr>
            <p:ph type="title"/>
          </p:nvPr>
        </p:nvSpPr>
        <p:spPr>
          <a:xfrm>
            <a:off x="839788" y="365125"/>
            <a:ext cx="105156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46D3FD9C-1C9D-443D-A4DF-5A1863B2E2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FDC52-9ABC-4A67-9D71-60E7B94483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9ABC2000-80B0-446D-8677-3358AF83C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F64534-C041-4461-9C0A-3A7FFA9E4F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EA7E5FA6-94FC-47F8-8DA4-7E11F3ECC727}"/>
              </a:ext>
            </a:extLst>
          </p:cNvPr>
          <p:cNvSpPr>
            <a:spLocks noGrp="1"/>
          </p:cNvSpPr>
          <p:nvPr>
            <p:ph type="dt" sz="half" idx="10"/>
          </p:nvPr>
        </p:nvSpPr>
        <p:spPr/>
        <p:txBody>
          <a:bodyPr/>
          <a:lstStyle/>
          <a:p>
            <a:fld id="{68CD681D-F0BE-4809-BFE9-0799B7D2F5EC}" type="datetimeFigureOut">
              <a:rPr lang="en-NL" smtClean="0"/>
              <a:t>12/11/2019</a:t>
            </a:fld>
            <a:endParaRPr lang="en-NL"/>
          </a:p>
        </p:txBody>
      </p:sp>
      <p:sp>
        <p:nvSpPr>
          <p:cNvPr id="8" name="Footer Placeholder 7">
            <a:extLst>
              <a:ext uri="{FF2B5EF4-FFF2-40B4-BE49-F238E27FC236}">
                <a16:creationId xmlns:a16="http://schemas.microsoft.com/office/drawing/2014/main" id="{35F9C055-32D1-4503-86AE-DF1C0722E999}"/>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51A7D51B-BCD3-4122-9109-6CD738EE4608}"/>
              </a:ext>
            </a:extLst>
          </p:cNvPr>
          <p:cNvSpPr>
            <a:spLocks noGrp="1"/>
          </p:cNvSpPr>
          <p:nvPr>
            <p:ph type="sldNum" sz="quarter" idx="12"/>
          </p:nvPr>
        </p:nvSpPr>
        <p:spPr/>
        <p:txBody>
          <a:bodyPr/>
          <a:lstStyle/>
          <a:p>
            <a:fld id="{255F2C86-4A81-4951-8619-08AF2E7AD583}" type="slidenum">
              <a:rPr lang="en-NL" smtClean="0"/>
              <a:t>‹#›</a:t>
            </a:fld>
            <a:endParaRPr lang="en-NL"/>
          </a:p>
        </p:txBody>
      </p:sp>
    </p:spTree>
    <p:extLst>
      <p:ext uri="{BB962C8B-B14F-4D97-AF65-F5344CB8AC3E}">
        <p14:creationId xmlns:p14="http://schemas.microsoft.com/office/powerpoint/2010/main" val="311013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BDDC-3B3A-4A1C-9233-31286C30E080}"/>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FC31083D-4011-476A-B55C-AEFE73DD0959}"/>
              </a:ext>
            </a:extLst>
          </p:cNvPr>
          <p:cNvSpPr>
            <a:spLocks noGrp="1"/>
          </p:cNvSpPr>
          <p:nvPr>
            <p:ph type="dt" sz="half" idx="10"/>
          </p:nvPr>
        </p:nvSpPr>
        <p:spPr/>
        <p:txBody>
          <a:bodyPr/>
          <a:lstStyle/>
          <a:p>
            <a:fld id="{68CD681D-F0BE-4809-BFE9-0799B7D2F5EC}" type="datetimeFigureOut">
              <a:rPr lang="en-NL" smtClean="0"/>
              <a:t>12/11/2019</a:t>
            </a:fld>
            <a:endParaRPr lang="en-NL"/>
          </a:p>
        </p:txBody>
      </p:sp>
      <p:sp>
        <p:nvSpPr>
          <p:cNvPr id="4" name="Footer Placeholder 3">
            <a:extLst>
              <a:ext uri="{FF2B5EF4-FFF2-40B4-BE49-F238E27FC236}">
                <a16:creationId xmlns:a16="http://schemas.microsoft.com/office/drawing/2014/main" id="{C23F57C4-A926-40E6-AC6B-C6F5D323F632}"/>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F12823BF-26AB-4BE8-9579-943D63A22761}"/>
              </a:ext>
            </a:extLst>
          </p:cNvPr>
          <p:cNvSpPr>
            <a:spLocks noGrp="1"/>
          </p:cNvSpPr>
          <p:nvPr>
            <p:ph type="sldNum" sz="quarter" idx="12"/>
          </p:nvPr>
        </p:nvSpPr>
        <p:spPr/>
        <p:txBody>
          <a:bodyPr/>
          <a:lstStyle/>
          <a:p>
            <a:fld id="{255F2C86-4A81-4951-8619-08AF2E7AD583}" type="slidenum">
              <a:rPr lang="en-NL" smtClean="0"/>
              <a:t>‹#›</a:t>
            </a:fld>
            <a:endParaRPr lang="en-NL"/>
          </a:p>
        </p:txBody>
      </p:sp>
    </p:spTree>
    <p:extLst>
      <p:ext uri="{BB962C8B-B14F-4D97-AF65-F5344CB8AC3E}">
        <p14:creationId xmlns:p14="http://schemas.microsoft.com/office/powerpoint/2010/main" val="271553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5E1C5-BA4B-411A-949B-81EE139C3EAE}"/>
              </a:ext>
            </a:extLst>
          </p:cNvPr>
          <p:cNvSpPr>
            <a:spLocks noGrp="1"/>
          </p:cNvSpPr>
          <p:nvPr>
            <p:ph type="dt" sz="half" idx="10"/>
          </p:nvPr>
        </p:nvSpPr>
        <p:spPr/>
        <p:txBody>
          <a:bodyPr/>
          <a:lstStyle/>
          <a:p>
            <a:fld id="{68CD681D-F0BE-4809-BFE9-0799B7D2F5EC}" type="datetimeFigureOut">
              <a:rPr lang="en-NL" smtClean="0"/>
              <a:t>12/11/2019</a:t>
            </a:fld>
            <a:endParaRPr lang="en-NL"/>
          </a:p>
        </p:txBody>
      </p:sp>
      <p:sp>
        <p:nvSpPr>
          <p:cNvPr id="3" name="Footer Placeholder 2">
            <a:extLst>
              <a:ext uri="{FF2B5EF4-FFF2-40B4-BE49-F238E27FC236}">
                <a16:creationId xmlns:a16="http://schemas.microsoft.com/office/drawing/2014/main" id="{34F014F6-6231-42C1-A1C0-5B883510DE8E}"/>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12CCA8B6-5DD7-482F-A0BD-C6081AF0BB41}"/>
              </a:ext>
            </a:extLst>
          </p:cNvPr>
          <p:cNvSpPr>
            <a:spLocks noGrp="1"/>
          </p:cNvSpPr>
          <p:nvPr>
            <p:ph type="sldNum" sz="quarter" idx="12"/>
          </p:nvPr>
        </p:nvSpPr>
        <p:spPr/>
        <p:txBody>
          <a:bodyPr/>
          <a:lstStyle/>
          <a:p>
            <a:fld id="{255F2C86-4A81-4951-8619-08AF2E7AD583}" type="slidenum">
              <a:rPr lang="en-NL" smtClean="0"/>
              <a:t>‹#›</a:t>
            </a:fld>
            <a:endParaRPr lang="en-NL"/>
          </a:p>
        </p:txBody>
      </p:sp>
    </p:spTree>
    <p:extLst>
      <p:ext uri="{BB962C8B-B14F-4D97-AF65-F5344CB8AC3E}">
        <p14:creationId xmlns:p14="http://schemas.microsoft.com/office/powerpoint/2010/main" val="362762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4451-97B8-4434-BFE7-700E0203B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F622ADF7-A5C2-4245-9EC9-CBDA55ACC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90FE3103-1EFA-48C9-BB11-2E8BF5025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CAA3E-4DFD-4594-B9E6-ECDB3499BA4B}"/>
              </a:ext>
            </a:extLst>
          </p:cNvPr>
          <p:cNvSpPr>
            <a:spLocks noGrp="1"/>
          </p:cNvSpPr>
          <p:nvPr>
            <p:ph type="dt" sz="half" idx="10"/>
          </p:nvPr>
        </p:nvSpPr>
        <p:spPr/>
        <p:txBody>
          <a:bodyPr/>
          <a:lstStyle/>
          <a:p>
            <a:fld id="{68CD681D-F0BE-4809-BFE9-0799B7D2F5EC}" type="datetimeFigureOut">
              <a:rPr lang="en-NL" smtClean="0"/>
              <a:t>12/11/2019</a:t>
            </a:fld>
            <a:endParaRPr lang="en-NL"/>
          </a:p>
        </p:txBody>
      </p:sp>
      <p:sp>
        <p:nvSpPr>
          <p:cNvPr id="6" name="Footer Placeholder 5">
            <a:extLst>
              <a:ext uri="{FF2B5EF4-FFF2-40B4-BE49-F238E27FC236}">
                <a16:creationId xmlns:a16="http://schemas.microsoft.com/office/drawing/2014/main" id="{07A4CFAA-2294-4896-8157-49D7363821D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1E16232-6110-462F-80E7-29C5E50A73D2}"/>
              </a:ext>
            </a:extLst>
          </p:cNvPr>
          <p:cNvSpPr>
            <a:spLocks noGrp="1"/>
          </p:cNvSpPr>
          <p:nvPr>
            <p:ph type="sldNum" sz="quarter" idx="12"/>
          </p:nvPr>
        </p:nvSpPr>
        <p:spPr/>
        <p:txBody>
          <a:bodyPr/>
          <a:lstStyle/>
          <a:p>
            <a:fld id="{255F2C86-4A81-4951-8619-08AF2E7AD583}" type="slidenum">
              <a:rPr lang="en-NL" smtClean="0"/>
              <a:t>‹#›</a:t>
            </a:fld>
            <a:endParaRPr lang="en-NL"/>
          </a:p>
        </p:txBody>
      </p:sp>
    </p:spTree>
    <p:extLst>
      <p:ext uri="{BB962C8B-B14F-4D97-AF65-F5344CB8AC3E}">
        <p14:creationId xmlns:p14="http://schemas.microsoft.com/office/powerpoint/2010/main" val="251528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6762-690B-4247-B8BC-B4423E3B89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6D241C47-78AF-4B48-9890-73ADBF8885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9E621B5D-3F59-4A7E-AEEE-9DD87F029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7F50C5-5C1A-4E9C-95A2-F8D0883DD142}"/>
              </a:ext>
            </a:extLst>
          </p:cNvPr>
          <p:cNvSpPr>
            <a:spLocks noGrp="1"/>
          </p:cNvSpPr>
          <p:nvPr>
            <p:ph type="dt" sz="half" idx="10"/>
          </p:nvPr>
        </p:nvSpPr>
        <p:spPr/>
        <p:txBody>
          <a:bodyPr/>
          <a:lstStyle/>
          <a:p>
            <a:fld id="{68CD681D-F0BE-4809-BFE9-0799B7D2F5EC}" type="datetimeFigureOut">
              <a:rPr lang="en-NL" smtClean="0"/>
              <a:t>12/11/2019</a:t>
            </a:fld>
            <a:endParaRPr lang="en-NL"/>
          </a:p>
        </p:txBody>
      </p:sp>
      <p:sp>
        <p:nvSpPr>
          <p:cNvPr id="6" name="Footer Placeholder 5">
            <a:extLst>
              <a:ext uri="{FF2B5EF4-FFF2-40B4-BE49-F238E27FC236}">
                <a16:creationId xmlns:a16="http://schemas.microsoft.com/office/drawing/2014/main" id="{14E5989B-4F94-40E5-84DB-EE529430500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6598CE9-B413-43E0-A9BE-F2C37F670AC9}"/>
              </a:ext>
            </a:extLst>
          </p:cNvPr>
          <p:cNvSpPr>
            <a:spLocks noGrp="1"/>
          </p:cNvSpPr>
          <p:nvPr>
            <p:ph type="sldNum" sz="quarter" idx="12"/>
          </p:nvPr>
        </p:nvSpPr>
        <p:spPr/>
        <p:txBody>
          <a:bodyPr/>
          <a:lstStyle/>
          <a:p>
            <a:fld id="{255F2C86-4A81-4951-8619-08AF2E7AD583}" type="slidenum">
              <a:rPr lang="en-NL" smtClean="0"/>
              <a:t>‹#›</a:t>
            </a:fld>
            <a:endParaRPr lang="en-NL"/>
          </a:p>
        </p:txBody>
      </p:sp>
    </p:spTree>
    <p:extLst>
      <p:ext uri="{BB962C8B-B14F-4D97-AF65-F5344CB8AC3E}">
        <p14:creationId xmlns:p14="http://schemas.microsoft.com/office/powerpoint/2010/main" val="279318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E6BD5E-3ABC-4C8F-8FBA-2016496B54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CCE30248-B793-45BC-97F4-51660B33ED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CD3AE1DF-9F97-4B78-8B75-E76A4E01A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D681D-F0BE-4809-BFE9-0799B7D2F5EC}" type="datetimeFigureOut">
              <a:rPr lang="en-NL" smtClean="0"/>
              <a:t>12/11/2019</a:t>
            </a:fld>
            <a:endParaRPr lang="en-NL"/>
          </a:p>
        </p:txBody>
      </p:sp>
      <p:sp>
        <p:nvSpPr>
          <p:cNvPr id="5" name="Footer Placeholder 4">
            <a:extLst>
              <a:ext uri="{FF2B5EF4-FFF2-40B4-BE49-F238E27FC236}">
                <a16:creationId xmlns:a16="http://schemas.microsoft.com/office/drawing/2014/main" id="{6BA07B98-1157-486E-9EDA-2423D5B31F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5335F1F6-57FE-4F2B-B8E1-E2E13C1E3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F2C86-4A81-4951-8619-08AF2E7AD583}" type="slidenum">
              <a:rPr lang="en-NL" smtClean="0"/>
              <a:t>‹#›</a:t>
            </a:fld>
            <a:endParaRPr lang="en-NL"/>
          </a:p>
        </p:txBody>
      </p:sp>
    </p:spTree>
    <p:extLst>
      <p:ext uri="{BB962C8B-B14F-4D97-AF65-F5344CB8AC3E}">
        <p14:creationId xmlns:p14="http://schemas.microsoft.com/office/powerpoint/2010/main" val="1433880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olksgezondheidenzorg.info/onderwerp/overgewicht/regionaal-internationaal/regionaal#node-overgewicht-wijk"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volksgezondheidenzorg.info/onderwerp/overgewicht/cijfers-context/samenvatting" TargetMode="External"/><Relationship Id="rId5"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www.vtv2018.nl/en"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publichealthwales.shinyapps.io/AlcoholinWale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ariekeverschuuren.nl/" TargetMode="External"/><Relationship Id="rId2" Type="http://schemas.openxmlformats.org/officeDocument/2006/relationships/hyperlink" Target="mailto:info@mariekeverschuuren.nl"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source.org/wiki/Natural_and_Political_Observations_Made_upon_the_Bills_of_Mortality_(Graunt_1676)/Chapter_1"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blog.rtwilson.com/john-snows-cholera-data-in-more-format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9653-BEC6-4CA0-8B3A-11275C182789}"/>
              </a:ext>
            </a:extLst>
          </p:cNvPr>
          <p:cNvSpPr>
            <a:spLocks noGrp="1"/>
          </p:cNvSpPr>
          <p:nvPr>
            <p:ph type="ctrTitle"/>
          </p:nvPr>
        </p:nvSpPr>
        <p:spPr>
          <a:xfrm>
            <a:off x="1524000" y="1290638"/>
            <a:ext cx="9144000" cy="2138362"/>
          </a:xfrm>
          <a:ln w="19050">
            <a:solidFill>
              <a:srgbClr val="0070C0"/>
            </a:solidFill>
          </a:ln>
        </p:spPr>
        <p:txBody>
          <a:bodyPr>
            <a:normAutofit/>
          </a:bodyPr>
          <a:lstStyle/>
          <a:p>
            <a:r>
              <a:rPr lang="en-GB" sz="4800" dirty="0"/>
              <a:t>The importance of </a:t>
            </a:r>
            <a:br>
              <a:rPr lang="en-GB" sz="4800" dirty="0"/>
            </a:br>
            <a:r>
              <a:rPr lang="en-GB" sz="4800" dirty="0"/>
              <a:t>health information research </a:t>
            </a:r>
            <a:br>
              <a:rPr lang="en-GB" sz="4800" dirty="0"/>
            </a:br>
            <a:r>
              <a:rPr lang="en-GB" sz="4800" dirty="0"/>
              <a:t>for informing policy</a:t>
            </a:r>
            <a:endParaRPr lang="en-NL" sz="4800" dirty="0"/>
          </a:p>
        </p:txBody>
      </p:sp>
      <p:sp>
        <p:nvSpPr>
          <p:cNvPr id="3" name="Subtitle 2">
            <a:extLst>
              <a:ext uri="{FF2B5EF4-FFF2-40B4-BE49-F238E27FC236}">
                <a16:creationId xmlns:a16="http://schemas.microsoft.com/office/drawing/2014/main" id="{F8DC3412-0ACF-41B8-AC32-AD0EBA945DFF}"/>
              </a:ext>
            </a:extLst>
          </p:cNvPr>
          <p:cNvSpPr>
            <a:spLocks noGrp="1"/>
          </p:cNvSpPr>
          <p:nvPr>
            <p:ph type="subTitle" idx="1"/>
          </p:nvPr>
        </p:nvSpPr>
        <p:spPr/>
        <p:txBody>
          <a:bodyPr>
            <a:normAutofit lnSpcReduction="10000"/>
          </a:bodyPr>
          <a:lstStyle/>
          <a:p>
            <a:r>
              <a:rPr lang="en-GB" dirty="0"/>
              <a:t>Assembly of Members | 13 November 2019 | Brussels</a:t>
            </a:r>
          </a:p>
          <a:p>
            <a:endParaRPr lang="en-GB" dirty="0"/>
          </a:p>
          <a:p>
            <a:r>
              <a:rPr lang="en-GB" sz="2000" dirty="0"/>
              <a:t>Marieke Verschuuren, MD </a:t>
            </a:r>
            <a:r>
              <a:rPr lang="en-GB" sz="2000" dirty="0" err="1"/>
              <a:t>MScHSR</a:t>
            </a:r>
            <a:r>
              <a:rPr lang="en-GB" sz="2000" dirty="0"/>
              <a:t> PhD</a:t>
            </a:r>
          </a:p>
          <a:p>
            <a:r>
              <a:rPr lang="en-GB" sz="2000" dirty="0"/>
              <a:t>Public Health Consultant</a:t>
            </a:r>
            <a:endParaRPr lang="en-NL" sz="2000" dirty="0"/>
          </a:p>
        </p:txBody>
      </p:sp>
      <p:grpSp>
        <p:nvGrpSpPr>
          <p:cNvPr id="4" name="Group 3">
            <a:extLst>
              <a:ext uri="{FF2B5EF4-FFF2-40B4-BE49-F238E27FC236}">
                <a16:creationId xmlns:a16="http://schemas.microsoft.com/office/drawing/2014/main" id="{CA241C2A-33D0-4887-83B1-AB3FBDC6B587}"/>
              </a:ext>
            </a:extLst>
          </p:cNvPr>
          <p:cNvGrpSpPr/>
          <p:nvPr/>
        </p:nvGrpSpPr>
        <p:grpSpPr>
          <a:xfrm>
            <a:off x="154004" y="5842535"/>
            <a:ext cx="3530719" cy="891406"/>
            <a:chOff x="1472665" y="1780674"/>
            <a:chExt cx="3530719" cy="891406"/>
          </a:xfrm>
        </p:grpSpPr>
        <p:pic>
          <p:nvPicPr>
            <p:cNvPr id="5" name="Picture 4">
              <a:extLst>
                <a:ext uri="{FF2B5EF4-FFF2-40B4-BE49-F238E27FC236}">
                  <a16:creationId xmlns:a16="http://schemas.microsoft.com/office/drawing/2014/main" id="{4E4CC896-E831-4D0A-9B0F-3D45729FF424}"/>
                </a:ext>
              </a:extLst>
            </p:cNvPr>
            <p:cNvPicPr>
              <a:picLocks noChangeAspect="1"/>
            </p:cNvPicPr>
            <p:nvPr/>
          </p:nvPicPr>
          <p:blipFill rotWithShape="1">
            <a:blip r:embed="rId2"/>
            <a:srcRect l="12079" t="25965" r="51526" b="53403"/>
            <a:stretch/>
          </p:blipFill>
          <p:spPr>
            <a:xfrm>
              <a:off x="1472665" y="1780674"/>
              <a:ext cx="2795500" cy="891406"/>
            </a:xfrm>
            <a:prstGeom prst="rect">
              <a:avLst/>
            </a:prstGeom>
          </p:spPr>
        </p:pic>
        <p:pic>
          <p:nvPicPr>
            <p:cNvPr id="6" name="Picture 5">
              <a:extLst>
                <a:ext uri="{FF2B5EF4-FFF2-40B4-BE49-F238E27FC236}">
                  <a16:creationId xmlns:a16="http://schemas.microsoft.com/office/drawing/2014/main" id="{3234BC5F-406D-426E-8E75-1B4794392F9A}"/>
                </a:ext>
              </a:extLst>
            </p:cNvPr>
            <p:cNvPicPr>
              <a:picLocks noChangeAspect="1"/>
            </p:cNvPicPr>
            <p:nvPr/>
          </p:nvPicPr>
          <p:blipFill rotWithShape="1">
            <a:blip r:embed="rId2"/>
            <a:srcRect l="51629" t="54456" r="33135" b="12701"/>
            <a:stretch/>
          </p:blipFill>
          <p:spPr>
            <a:xfrm>
              <a:off x="4268165" y="1780674"/>
              <a:ext cx="735219" cy="891406"/>
            </a:xfrm>
            <a:prstGeom prst="rect">
              <a:avLst/>
            </a:prstGeom>
          </p:spPr>
        </p:pic>
      </p:grpSp>
    </p:spTree>
    <p:extLst>
      <p:ext uri="{BB962C8B-B14F-4D97-AF65-F5344CB8AC3E}">
        <p14:creationId xmlns:p14="http://schemas.microsoft.com/office/powerpoint/2010/main" val="371442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8E2296-4103-44D7-BDE3-EB74CA5FC2E6}"/>
              </a:ext>
            </a:extLst>
          </p:cNvPr>
          <p:cNvGrpSpPr/>
          <p:nvPr/>
        </p:nvGrpSpPr>
        <p:grpSpPr>
          <a:xfrm>
            <a:off x="5184713" y="415710"/>
            <a:ext cx="6684893" cy="6026579"/>
            <a:chOff x="5184713" y="415710"/>
            <a:chExt cx="6684893" cy="6026579"/>
          </a:xfrm>
        </p:grpSpPr>
        <p:pic>
          <p:nvPicPr>
            <p:cNvPr id="2" name="Picture 1">
              <a:extLst>
                <a:ext uri="{FF2B5EF4-FFF2-40B4-BE49-F238E27FC236}">
                  <a16:creationId xmlns:a16="http://schemas.microsoft.com/office/drawing/2014/main" id="{445E8410-2815-4362-A1E2-6DFF7C2FF895}"/>
                </a:ext>
              </a:extLst>
            </p:cNvPr>
            <p:cNvPicPr>
              <a:picLocks noChangeAspect="1"/>
            </p:cNvPicPr>
            <p:nvPr/>
          </p:nvPicPr>
          <p:blipFill rotWithShape="1">
            <a:blip r:embed="rId2"/>
            <a:srcRect l="1974" t="14317" r="50974" b="6806"/>
            <a:stretch/>
          </p:blipFill>
          <p:spPr>
            <a:xfrm>
              <a:off x="5478432" y="415710"/>
              <a:ext cx="6391174" cy="6026579"/>
            </a:xfrm>
            <a:prstGeom prst="rect">
              <a:avLst/>
            </a:prstGeom>
          </p:spPr>
        </p:pic>
        <p:sp>
          <p:nvSpPr>
            <p:cNvPr id="3" name="TextBox 2">
              <a:extLst>
                <a:ext uri="{FF2B5EF4-FFF2-40B4-BE49-F238E27FC236}">
                  <a16:creationId xmlns:a16="http://schemas.microsoft.com/office/drawing/2014/main" id="{F7DCABFD-68A3-4FDA-917D-EF7ECF44CF98}"/>
                </a:ext>
              </a:extLst>
            </p:cNvPr>
            <p:cNvSpPr txBox="1"/>
            <p:nvPr/>
          </p:nvSpPr>
          <p:spPr>
            <a:xfrm>
              <a:off x="5184713" y="5488182"/>
              <a:ext cx="3628724" cy="954107"/>
            </a:xfrm>
            <a:prstGeom prst="rect">
              <a:avLst/>
            </a:prstGeom>
            <a:noFill/>
          </p:spPr>
          <p:txBody>
            <a:bodyPr wrap="square" rtlCol="0">
              <a:spAutoFit/>
            </a:bodyPr>
            <a:lstStyle/>
            <a:p>
              <a:r>
                <a:rPr lang="nl-NL" sz="1400" dirty="0">
                  <a:hlinkClick r:id="rId3"/>
                </a:rPr>
                <a:t>https://www.volksgezondheidenzorg.info/onderwerp/overgewicht/regionaal-internationaal/regionaal#node-overgewicht-wijk</a:t>
              </a:r>
              <a:endParaRPr lang="en-NL" sz="1400" dirty="0"/>
            </a:p>
          </p:txBody>
        </p:sp>
      </p:grpSp>
      <p:grpSp>
        <p:nvGrpSpPr>
          <p:cNvPr id="4" name="Group 3">
            <a:extLst>
              <a:ext uri="{FF2B5EF4-FFF2-40B4-BE49-F238E27FC236}">
                <a16:creationId xmlns:a16="http://schemas.microsoft.com/office/drawing/2014/main" id="{FB2C985C-FBE5-4DB0-A78F-6D2E51AE07FD}"/>
              </a:ext>
            </a:extLst>
          </p:cNvPr>
          <p:cNvGrpSpPr/>
          <p:nvPr/>
        </p:nvGrpSpPr>
        <p:grpSpPr>
          <a:xfrm>
            <a:off x="154004" y="5842535"/>
            <a:ext cx="3530719" cy="891406"/>
            <a:chOff x="1472665" y="1780674"/>
            <a:chExt cx="3530719" cy="891406"/>
          </a:xfrm>
        </p:grpSpPr>
        <p:pic>
          <p:nvPicPr>
            <p:cNvPr id="5" name="Picture 4">
              <a:extLst>
                <a:ext uri="{FF2B5EF4-FFF2-40B4-BE49-F238E27FC236}">
                  <a16:creationId xmlns:a16="http://schemas.microsoft.com/office/drawing/2014/main" id="{33C5C32F-CE5E-40CB-A5CE-03DC7603A337}"/>
                </a:ext>
              </a:extLst>
            </p:cNvPr>
            <p:cNvPicPr>
              <a:picLocks noChangeAspect="1"/>
            </p:cNvPicPr>
            <p:nvPr/>
          </p:nvPicPr>
          <p:blipFill rotWithShape="1">
            <a:blip r:embed="rId4"/>
            <a:srcRect l="12079" t="25965" r="51526" b="53403"/>
            <a:stretch/>
          </p:blipFill>
          <p:spPr>
            <a:xfrm>
              <a:off x="1472665" y="1780674"/>
              <a:ext cx="2795500" cy="891406"/>
            </a:xfrm>
            <a:prstGeom prst="rect">
              <a:avLst/>
            </a:prstGeom>
          </p:spPr>
        </p:pic>
        <p:pic>
          <p:nvPicPr>
            <p:cNvPr id="6" name="Picture 5">
              <a:extLst>
                <a:ext uri="{FF2B5EF4-FFF2-40B4-BE49-F238E27FC236}">
                  <a16:creationId xmlns:a16="http://schemas.microsoft.com/office/drawing/2014/main" id="{76213DAE-5D7D-4071-B06C-C1FB89D1E239}"/>
                </a:ext>
              </a:extLst>
            </p:cNvPr>
            <p:cNvPicPr>
              <a:picLocks noChangeAspect="1"/>
            </p:cNvPicPr>
            <p:nvPr/>
          </p:nvPicPr>
          <p:blipFill rotWithShape="1">
            <a:blip r:embed="rId4"/>
            <a:srcRect l="51629" t="54456" r="33135" b="12701"/>
            <a:stretch/>
          </p:blipFill>
          <p:spPr>
            <a:xfrm>
              <a:off x="4268165" y="1780674"/>
              <a:ext cx="735219" cy="891406"/>
            </a:xfrm>
            <a:prstGeom prst="rect">
              <a:avLst/>
            </a:prstGeom>
          </p:spPr>
        </p:pic>
      </p:grpSp>
      <p:grpSp>
        <p:nvGrpSpPr>
          <p:cNvPr id="10" name="Group 9">
            <a:extLst>
              <a:ext uri="{FF2B5EF4-FFF2-40B4-BE49-F238E27FC236}">
                <a16:creationId xmlns:a16="http://schemas.microsoft.com/office/drawing/2014/main" id="{ACFF67CA-32DC-4156-A7FF-7C0BAC9C8D68}"/>
              </a:ext>
            </a:extLst>
          </p:cNvPr>
          <p:cNvGrpSpPr/>
          <p:nvPr/>
        </p:nvGrpSpPr>
        <p:grpSpPr>
          <a:xfrm>
            <a:off x="650240" y="1400354"/>
            <a:ext cx="4112231" cy="1938993"/>
            <a:chOff x="690880" y="1674674"/>
            <a:chExt cx="4112231" cy="1938993"/>
          </a:xfrm>
        </p:grpSpPr>
        <p:pic>
          <p:nvPicPr>
            <p:cNvPr id="7" name="Picture 6">
              <a:extLst>
                <a:ext uri="{FF2B5EF4-FFF2-40B4-BE49-F238E27FC236}">
                  <a16:creationId xmlns:a16="http://schemas.microsoft.com/office/drawing/2014/main" id="{A36CCAEA-E95C-4C18-9A23-40D2BAE5BAEA}"/>
                </a:ext>
              </a:extLst>
            </p:cNvPr>
            <p:cNvPicPr>
              <a:picLocks noChangeAspect="1"/>
            </p:cNvPicPr>
            <p:nvPr/>
          </p:nvPicPr>
          <p:blipFill rotWithShape="1">
            <a:blip r:embed="rId5"/>
            <a:srcRect l="5667" t="36889" r="85416" b="35111"/>
            <a:stretch/>
          </p:blipFill>
          <p:spPr>
            <a:xfrm>
              <a:off x="690880" y="1674674"/>
              <a:ext cx="1087120" cy="1920240"/>
            </a:xfrm>
            <a:prstGeom prst="rect">
              <a:avLst/>
            </a:prstGeom>
          </p:spPr>
        </p:pic>
        <p:sp>
          <p:nvSpPr>
            <p:cNvPr id="8" name="TextBox 7">
              <a:extLst>
                <a:ext uri="{FF2B5EF4-FFF2-40B4-BE49-F238E27FC236}">
                  <a16:creationId xmlns:a16="http://schemas.microsoft.com/office/drawing/2014/main" id="{C1FE565E-403E-4C5E-B19E-B3B35067BDB6}"/>
                </a:ext>
              </a:extLst>
            </p:cNvPr>
            <p:cNvSpPr txBox="1"/>
            <p:nvPr/>
          </p:nvSpPr>
          <p:spPr>
            <a:xfrm>
              <a:off x="1541751" y="1951673"/>
              <a:ext cx="3261360" cy="923330"/>
            </a:xfrm>
            <a:prstGeom prst="rect">
              <a:avLst/>
            </a:prstGeom>
            <a:noFill/>
          </p:spPr>
          <p:txBody>
            <a:bodyPr wrap="square" rtlCol="0">
              <a:spAutoFit/>
            </a:bodyPr>
            <a:lstStyle/>
            <a:p>
              <a:r>
                <a:rPr lang="en-GB" dirty="0"/>
                <a:t>In 2018, just over 50% of the Dutch population aged 18 and over were overweight. </a:t>
              </a:r>
              <a:endParaRPr lang="en-NL" dirty="0"/>
            </a:p>
          </p:txBody>
        </p:sp>
        <p:sp>
          <p:nvSpPr>
            <p:cNvPr id="9" name="TextBox 8">
              <a:extLst>
                <a:ext uri="{FF2B5EF4-FFF2-40B4-BE49-F238E27FC236}">
                  <a16:creationId xmlns:a16="http://schemas.microsoft.com/office/drawing/2014/main" id="{41DD4816-FD61-4A28-B10C-DF07BC851B8B}"/>
                </a:ext>
              </a:extLst>
            </p:cNvPr>
            <p:cNvSpPr txBox="1"/>
            <p:nvPr/>
          </p:nvSpPr>
          <p:spPr>
            <a:xfrm>
              <a:off x="1551754" y="2875003"/>
              <a:ext cx="3159760" cy="738664"/>
            </a:xfrm>
            <a:prstGeom prst="rect">
              <a:avLst/>
            </a:prstGeom>
            <a:noFill/>
          </p:spPr>
          <p:txBody>
            <a:bodyPr wrap="square" rtlCol="0">
              <a:spAutoFit/>
            </a:bodyPr>
            <a:lstStyle/>
            <a:p>
              <a:r>
                <a:rPr lang="nl-NL" sz="1400" dirty="0">
                  <a:hlinkClick r:id="rId6"/>
                </a:rPr>
                <a:t>https://www.volksgezondheidenzorg.info/onderwerp/overgewicht/cijfers-context/samenvatting</a:t>
              </a:r>
              <a:endParaRPr lang="en-NL" sz="1400" dirty="0"/>
            </a:p>
          </p:txBody>
        </p:sp>
      </p:grpSp>
    </p:spTree>
    <p:extLst>
      <p:ext uri="{BB962C8B-B14F-4D97-AF65-F5344CB8AC3E}">
        <p14:creationId xmlns:p14="http://schemas.microsoft.com/office/powerpoint/2010/main" val="38813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30284A-F77F-4C95-BDE2-125738ADD6CF}"/>
              </a:ext>
            </a:extLst>
          </p:cNvPr>
          <p:cNvGrpSpPr/>
          <p:nvPr/>
        </p:nvGrpSpPr>
        <p:grpSpPr>
          <a:xfrm>
            <a:off x="154004" y="5842535"/>
            <a:ext cx="3530719" cy="891406"/>
            <a:chOff x="1472665" y="1780674"/>
            <a:chExt cx="3530719" cy="891406"/>
          </a:xfrm>
        </p:grpSpPr>
        <p:pic>
          <p:nvPicPr>
            <p:cNvPr id="4" name="Picture 3">
              <a:extLst>
                <a:ext uri="{FF2B5EF4-FFF2-40B4-BE49-F238E27FC236}">
                  <a16:creationId xmlns:a16="http://schemas.microsoft.com/office/drawing/2014/main" id="{263E763C-B92A-4D81-BEC0-52013F330813}"/>
                </a:ext>
              </a:extLst>
            </p:cNvPr>
            <p:cNvPicPr>
              <a:picLocks noChangeAspect="1"/>
            </p:cNvPicPr>
            <p:nvPr/>
          </p:nvPicPr>
          <p:blipFill rotWithShape="1">
            <a:blip r:embed="rId2"/>
            <a:srcRect l="12079" t="25965" r="51526" b="53403"/>
            <a:stretch/>
          </p:blipFill>
          <p:spPr>
            <a:xfrm>
              <a:off x="1472665" y="1780674"/>
              <a:ext cx="2795500" cy="891406"/>
            </a:xfrm>
            <a:prstGeom prst="rect">
              <a:avLst/>
            </a:prstGeom>
          </p:spPr>
        </p:pic>
        <p:pic>
          <p:nvPicPr>
            <p:cNvPr id="5" name="Picture 4">
              <a:extLst>
                <a:ext uri="{FF2B5EF4-FFF2-40B4-BE49-F238E27FC236}">
                  <a16:creationId xmlns:a16="http://schemas.microsoft.com/office/drawing/2014/main" id="{02DB1029-2D1E-429C-9C13-857CB5AE90CD}"/>
                </a:ext>
              </a:extLst>
            </p:cNvPr>
            <p:cNvPicPr>
              <a:picLocks noChangeAspect="1"/>
            </p:cNvPicPr>
            <p:nvPr/>
          </p:nvPicPr>
          <p:blipFill rotWithShape="1">
            <a:blip r:embed="rId2"/>
            <a:srcRect l="51629" t="54456" r="33135" b="12701"/>
            <a:stretch/>
          </p:blipFill>
          <p:spPr>
            <a:xfrm>
              <a:off x="4268165" y="1780674"/>
              <a:ext cx="735219" cy="891406"/>
            </a:xfrm>
            <a:prstGeom prst="rect">
              <a:avLst/>
            </a:prstGeom>
          </p:spPr>
        </p:pic>
      </p:grpSp>
      <p:sp>
        <p:nvSpPr>
          <p:cNvPr id="7" name="TextBox 6">
            <a:extLst>
              <a:ext uri="{FF2B5EF4-FFF2-40B4-BE49-F238E27FC236}">
                <a16:creationId xmlns:a16="http://schemas.microsoft.com/office/drawing/2014/main" id="{1A4F62FC-B8C6-4844-A94D-2986241E0203}"/>
              </a:ext>
            </a:extLst>
          </p:cNvPr>
          <p:cNvSpPr txBox="1"/>
          <p:nvPr/>
        </p:nvSpPr>
        <p:spPr>
          <a:xfrm>
            <a:off x="8902299" y="6288238"/>
            <a:ext cx="2748766" cy="369332"/>
          </a:xfrm>
          <a:prstGeom prst="rect">
            <a:avLst/>
          </a:prstGeom>
          <a:noFill/>
        </p:spPr>
        <p:txBody>
          <a:bodyPr wrap="none" rtlCol="0">
            <a:spAutoFit/>
          </a:bodyPr>
          <a:lstStyle/>
          <a:p>
            <a:r>
              <a:rPr lang="nl-NL" dirty="0">
                <a:hlinkClick r:id="rId3"/>
              </a:rPr>
              <a:t>https://www.vtv2018.nl/en</a:t>
            </a:r>
            <a:endParaRPr lang="en-NL" dirty="0"/>
          </a:p>
        </p:txBody>
      </p:sp>
      <p:grpSp>
        <p:nvGrpSpPr>
          <p:cNvPr id="10" name="Group 9">
            <a:extLst>
              <a:ext uri="{FF2B5EF4-FFF2-40B4-BE49-F238E27FC236}">
                <a16:creationId xmlns:a16="http://schemas.microsoft.com/office/drawing/2014/main" id="{758C140F-A385-43D4-AA55-1AE21CB6794B}"/>
              </a:ext>
            </a:extLst>
          </p:cNvPr>
          <p:cNvGrpSpPr/>
          <p:nvPr/>
        </p:nvGrpSpPr>
        <p:grpSpPr>
          <a:xfrm>
            <a:off x="155756" y="124059"/>
            <a:ext cx="5157924" cy="3304942"/>
            <a:chOff x="155756" y="124059"/>
            <a:chExt cx="5157924" cy="3304942"/>
          </a:xfrm>
        </p:grpSpPr>
        <p:pic>
          <p:nvPicPr>
            <p:cNvPr id="2" name="Picture 1">
              <a:extLst>
                <a:ext uri="{FF2B5EF4-FFF2-40B4-BE49-F238E27FC236}">
                  <a16:creationId xmlns:a16="http://schemas.microsoft.com/office/drawing/2014/main" id="{413B38C2-F107-4E9A-9BB0-6BA2887B449A}"/>
                </a:ext>
              </a:extLst>
            </p:cNvPr>
            <p:cNvPicPr>
              <a:picLocks noChangeAspect="1"/>
            </p:cNvPicPr>
            <p:nvPr/>
          </p:nvPicPr>
          <p:blipFill rotWithShape="1">
            <a:blip r:embed="rId4"/>
            <a:srcRect l="30079" t="10666" r="31346" b="45915"/>
            <a:stretch/>
          </p:blipFill>
          <p:spPr>
            <a:xfrm>
              <a:off x="155756" y="163353"/>
              <a:ext cx="5157924" cy="3265648"/>
            </a:xfrm>
            <a:prstGeom prst="rect">
              <a:avLst/>
            </a:prstGeom>
          </p:spPr>
        </p:pic>
        <p:sp>
          <p:nvSpPr>
            <p:cNvPr id="9" name="Rectangle 8">
              <a:extLst>
                <a:ext uri="{FF2B5EF4-FFF2-40B4-BE49-F238E27FC236}">
                  <a16:creationId xmlns:a16="http://schemas.microsoft.com/office/drawing/2014/main" id="{8A9E2BC0-E099-4F55-BFD1-9980B31AB70C}"/>
                </a:ext>
              </a:extLst>
            </p:cNvPr>
            <p:cNvSpPr/>
            <p:nvPr/>
          </p:nvSpPr>
          <p:spPr>
            <a:xfrm>
              <a:off x="2739842" y="124059"/>
              <a:ext cx="2492557" cy="1084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11" name="Group 10">
            <a:extLst>
              <a:ext uri="{FF2B5EF4-FFF2-40B4-BE49-F238E27FC236}">
                <a16:creationId xmlns:a16="http://schemas.microsoft.com/office/drawing/2014/main" id="{A5A7BFAA-F86B-45DB-96CF-151DD01BE409}"/>
              </a:ext>
            </a:extLst>
          </p:cNvPr>
          <p:cNvGrpSpPr/>
          <p:nvPr/>
        </p:nvGrpSpPr>
        <p:grpSpPr>
          <a:xfrm>
            <a:off x="155756" y="19250"/>
            <a:ext cx="10094311" cy="5909912"/>
            <a:chOff x="155756" y="19250"/>
            <a:chExt cx="10094311" cy="5909912"/>
          </a:xfrm>
        </p:grpSpPr>
        <p:pic>
          <p:nvPicPr>
            <p:cNvPr id="12" name="Picture 11">
              <a:extLst>
                <a:ext uri="{FF2B5EF4-FFF2-40B4-BE49-F238E27FC236}">
                  <a16:creationId xmlns:a16="http://schemas.microsoft.com/office/drawing/2014/main" id="{9BF9B902-116D-47A3-95D1-401C9314B1AC}"/>
                </a:ext>
              </a:extLst>
            </p:cNvPr>
            <p:cNvPicPr>
              <a:picLocks noChangeAspect="1"/>
            </p:cNvPicPr>
            <p:nvPr/>
          </p:nvPicPr>
          <p:blipFill rotWithShape="1">
            <a:blip r:embed="rId4"/>
            <a:srcRect l="30079" t="10666" r="31553" b="13825"/>
            <a:stretch/>
          </p:blipFill>
          <p:spPr>
            <a:xfrm>
              <a:off x="155756" y="163352"/>
              <a:ext cx="5130266" cy="5679183"/>
            </a:xfrm>
            <a:prstGeom prst="rect">
              <a:avLst/>
            </a:prstGeom>
          </p:spPr>
        </p:pic>
        <p:pic>
          <p:nvPicPr>
            <p:cNvPr id="13" name="Picture 12">
              <a:extLst>
                <a:ext uri="{FF2B5EF4-FFF2-40B4-BE49-F238E27FC236}">
                  <a16:creationId xmlns:a16="http://schemas.microsoft.com/office/drawing/2014/main" id="{77158C6C-9E01-4A1E-9E79-3F2ADF975F84}"/>
                </a:ext>
              </a:extLst>
            </p:cNvPr>
            <p:cNvPicPr>
              <a:picLocks noChangeAspect="1"/>
            </p:cNvPicPr>
            <p:nvPr/>
          </p:nvPicPr>
          <p:blipFill rotWithShape="1">
            <a:blip r:embed="rId5"/>
            <a:srcRect l="30222" t="13474" r="31000" b="7087"/>
            <a:stretch/>
          </p:blipFill>
          <p:spPr>
            <a:xfrm>
              <a:off x="5121370" y="19250"/>
              <a:ext cx="5128697" cy="5909912"/>
            </a:xfrm>
            <a:prstGeom prst="rect">
              <a:avLst/>
            </a:prstGeom>
          </p:spPr>
        </p:pic>
      </p:grpSp>
    </p:spTree>
    <p:extLst>
      <p:ext uri="{BB962C8B-B14F-4D97-AF65-F5344CB8AC3E}">
        <p14:creationId xmlns:p14="http://schemas.microsoft.com/office/powerpoint/2010/main" val="274663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8366E1-CF89-4563-B433-83E88FB668B2}"/>
              </a:ext>
            </a:extLst>
          </p:cNvPr>
          <p:cNvPicPr>
            <a:picLocks noChangeAspect="1"/>
          </p:cNvPicPr>
          <p:nvPr/>
        </p:nvPicPr>
        <p:blipFill rotWithShape="1">
          <a:blip r:embed="rId2"/>
          <a:srcRect l="25027" t="9404" r="26183" b="5825"/>
          <a:stretch/>
        </p:blipFill>
        <p:spPr>
          <a:xfrm>
            <a:off x="4585799" y="136475"/>
            <a:ext cx="6737683" cy="6585050"/>
          </a:xfrm>
          <a:prstGeom prst="rect">
            <a:avLst/>
          </a:prstGeom>
        </p:spPr>
      </p:pic>
      <p:grpSp>
        <p:nvGrpSpPr>
          <p:cNvPr id="3" name="Group 2">
            <a:extLst>
              <a:ext uri="{FF2B5EF4-FFF2-40B4-BE49-F238E27FC236}">
                <a16:creationId xmlns:a16="http://schemas.microsoft.com/office/drawing/2014/main" id="{AAD93426-6D89-45DA-A305-C65870ABECAF}"/>
              </a:ext>
            </a:extLst>
          </p:cNvPr>
          <p:cNvGrpSpPr/>
          <p:nvPr/>
        </p:nvGrpSpPr>
        <p:grpSpPr>
          <a:xfrm>
            <a:off x="154004" y="5842535"/>
            <a:ext cx="3530719" cy="891406"/>
            <a:chOff x="1472665" y="1780674"/>
            <a:chExt cx="3530719" cy="891406"/>
          </a:xfrm>
        </p:grpSpPr>
        <p:pic>
          <p:nvPicPr>
            <p:cNvPr id="4" name="Picture 3">
              <a:extLst>
                <a:ext uri="{FF2B5EF4-FFF2-40B4-BE49-F238E27FC236}">
                  <a16:creationId xmlns:a16="http://schemas.microsoft.com/office/drawing/2014/main" id="{7360CB0B-DCC2-4E1E-ADCE-AEE1827AE612}"/>
                </a:ext>
              </a:extLst>
            </p:cNvPr>
            <p:cNvPicPr>
              <a:picLocks noChangeAspect="1"/>
            </p:cNvPicPr>
            <p:nvPr/>
          </p:nvPicPr>
          <p:blipFill rotWithShape="1">
            <a:blip r:embed="rId3"/>
            <a:srcRect l="12079" t="25965" r="51526" b="53403"/>
            <a:stretch/>
          </p:blipFill>
          <p:spPr>
            <a:xfrm>
              <a:off x="1472665" y="1780674"/>
              <a:ext cx="2795500" cy="891406"/>
            </a:xfrm>
            <a:prstGeom prst="rect">
              <a:avLst/>
            </a:prstGeom>
          </p:spPr>
        </p:pic>
        <p:pic>
          <p:nvPicPr>
            <p:cNvPr id="5" name="Picture 4">
              <a:extLst>
                <a:ext uri="{FF2B5EF4-FFF2-40B4-BE49-F238E27FC236}">
                  <a16:creationId xmlns:a16="http://schemas.microsoft.com/office/drawing/2014/main" id="{973B680E-37DC-495D-AF4A-05C1D06639F8}"/>
                </a:ext>
              </a:extLst>
            </p:cNvPr>
            <p:cNvPicPr>
              <a:picLocks noChangeAspect="1"/>
            </p:cNvPicPr>
            <p:nvPr/>
          </p:nvPicPr>
          <p:blipFill rotWithShape="1">
            <a:blip r:embed="rId3"/>
            <a:srcRect l="51629" t="54456" r="33135" b="12701"/>
            <a:stretch/>
          </p:blipFill>
          <p:spPr>
            <a:xfrm>
              <a:off x="4268165" y="1780674"/>
              <a:ext cx="735219" cy="891406"/>
            </a:xfrm>
            <a:prstGeom prst="rect">
              <a:avLst/>
            </a:prstGeom>
          </p:spPr>
        </p:pic>
      </p:grpSp>
      <p:sp>
        <p:nvSpPr>
          <p:cNvPr id="6" name="TextBox 5">
            <a:extLst>
              <a:ext uri="{FF2B5EF4-FFF2-40B4-BE49-F238E27FC236}">
                <a16:creationId xmlns:a16="http://schemas.microsoft.com/office/drawing/2014/main" id="{91810BEF-C792-400C-8021-195F0FB11B22}"/>
              </a:ext>
            </a:extLst>
          </p:cNvPr>
          <p:cNvSpPr txBox="1"/>
          <p:nvPr/>
        </p:nvSpPr>
        <p:spPr>
          <a:xfrm>
            <a:off x="541741" y="770022"/>
            <a:ext cx="2150607" cy="923330"/>
          </a:xfrm>
          <a:prstGeom prst="rect">
            <a:avLst/>
          </a:prstGeom>
          <a:noFill/>
        </p:spPr>
        <p:txBody>
          <a:bodyPr wrap="square" rtlCol="0">
            <a:spAutoFit/>
          </a:bodyPr>
          <a:lstStyle/>
          <a:p>
            <a:r>
              <a:rPr lang="nl-NL" dirty="0">
                <a:hlinkClick r:id="rId4"/>
              </a:rPr>
              <a:t>https://publichealthwales.shinyapps.io/AlcoholinWales/</a:t>
            </a:r>
            <a:endParaRPr lang="en-NL" dirty="0"/>
          </a:p>
        </p:txBody>
      </p:sp>
    </p:spTree>
    <p:extLst>
      <p:ext uri="{BB962C8B-B14F-4D97-AF65-F5344CB8AC3E}">
        <p14:creationId xmlns:p14="http://schemas.microsoft.com/office/powerpoint/2010/main" val="85177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1D85-B693-4F64-99D0-D05F3DB44431}"/>
              </a:ext>
            </a:extLst>
          </p:cNvPr>
          <p:cNvSpPr>
            <a:spLocks noGrp="1"/>
          </p:cNvSpPr>
          <p:nvPr>
            <p:ph type="title"/>
          </p:nvPr>
        </p:nvSpPr>
        <p:spPr>
          <a:xfrm>
            <a:off x="838200" y="365126"/>
            <a:ext cx="10515600" cy="854074"/>
          </a:xfrm>
        </p:spPr>
        <p:txBody>
          <a:bodyPr>
            <a:normAutofit/>
          </a:bodyPr>
          <a:lstStyle/>
          <a:p>
            <a:r>
              <a:rPr lang="en-GB" sz="3600" dirty="0"/>
              <a:t>Key concepts</a:t>
            </a:r>
            <a:endParaRPr lang="en-NL" sz="3600" dirty="0"/>
          </a:p>
        </p:txBody>
      </p:sp>
      <p:sp>
        <p:nvSpPr>
          <p:cNvPr id="3" name="Content Placeholder 2">
            <a:extLst>
              <a:ext uri="{FF2B5EF4-FFF2-40B4-BE49-F238E27FC236}">
                <a16:creationId xmlns:a16="http://schemas.microsoft.com/office/drawing/2014/main" id="{23031919-4DC0-4782-931C-EB2E81BA5899}"/>
              </a:ext>
            </a:extLst>
          </p:cNvPr>
          <p:cNvSpPr>
            <a:spLocks noGrp="1"/>
          </p:cNvSpPr>
          <p:nvPr>
            <p:ph idx="1"/>
          </p:nvPr>
        </p:nvSpPr>
        <p:spPr>
          <a:xfrm>
            <a:off x="838200" y="1341120"/>
            <a:ext cx="10515600" cy="4043680"/>
          </a:xfrm>
        </p:spPr>
        <p:txBody>
          <a:bodyPr>
            <a:normAutofit fontScale="92500" lnSpcReduction="20000"/>
          </a:bodyPr>
          <a:lstStyle/>
          <a:p>
            <a:pPr marL="285750" indent="-285750"/>
            <a:r>
              <a:rPr lang="en-GB" dirty="0"/>
              <a:t>Population level</a:t>
            </a:r>
          </a:p>
          <a:p>
            <a:pPr marL="285750" indent="-285750"/>
            <a:r>
              <a:rPr lang="en-GB" dirty="0"/>
              <a:t>Secondary use</a:t>
            </a:r>
          </a:p>
          <a:p>
            <a:r>
              <a:rPr lang="en-GB" dirty="0"/>
              <a:t>Patterns &amp; distribution of health</a:t>
            </a:r>
          </a:p>
          <a:p>
            <a:r>
              <a:rPr lang="en-GB" dirty="0"/>
              <a:t>Data, analysis, reporting and knowledge translation</a:t>
            </a:r>
          </a:p>
          <a:p>
            <a:r>
              <a:rPr lang="en-GB" dirty="0"/>
              <a:t>Importance of:</a:t>
            </a:r>
          </a:p>
          <a:p>
            <a:pPr lvl="1"/>
            <a:r>
              <a:rPr lang="en-GB" dirty="0"/>
              <a:t>Comparative information</a:t>
            </a:r>
          </a:p>
          <a:p>
            <a:pPr lvl="1"/>
            <a:r>
              <a:rPr lang="en-GB" dirty="0"/>
              <a:t>Integrative information</a:t>
            </a:r>
          </a:p>
          <a:p>
            <a:pPr marL="457200" lvl="1" indent="0">
              <a:buNone/>
            </a:pPr>
            <a:endParaRPr lang="en-GB" dirty="0"/>
          </a:p>
          <a:p>
            <a:pPr marL="0" indent="0">
              <a:buNone/>
            </a:pPr>
            <a:r>
              <a:rPr lang="en-GB" dirty="0">
                <a:sym typeface="Wingdings" panose="05000000000000000000" pitchFamily="2" charset="2"/>
              </a:rPr>
              <a:t> To answer policy questions such as: where is our action most needed or most urgent? Where will our actions have most impact? What kind of impact will our actions have? Which policies and interventions should we use?</a:t>
            </a:r>
            <a:endParaRPr lang="en-GB" dirty="0"/>
          </a:p>
          <a:p>
            <a:pPr marL="0" indent="0">
              <a:buNone/>
            </a:pPr>
            <a:endParaRPr lang="en-GB" dirty="0"/>
          </a:p>
        </p:txBody>
      </p:sp>
      <p:grpSp>
        <p:nvGrpSpPr>
          <p:cNvPr id="4" name="Group 3">
            <a:extLst>
              <a:ext uri="{FF2B5EF4-FFF2-40B4-BE49-F238E27FC236}">
                <a16:creationId xmlns:a16="http://schemas.microsoft.com/office/drawing/2014/main" id="{18BCC3E4-ED0B-4443-9DDC-533E0062D9A5}"/>
              </a:ext>
            </a:extLst>
          </p:cNvPr>
          <p:cNvGrpSpPr/>
          <p:nvPr/>
        </p:nvGrpSpPr>
        <p:grpSpPr>
          <a:xfrm>
            <a:off x="154004" y="5842535"/>
            <a:ext cx="3530719" cy="891406"/>
            <a:chOff x="1472665" y="1780674"/>
            <a:chExt cx="3530719" cy="891406"/>
          </a:xfrm>
        </p:grpSpPr>
        <p:pic>
          <p:nvPicPr>
            <p:cNvPr id="5" name="Picture 4">
              <a:extLst>
                <a:ext uri="{FF2B5EF4-FFF2-40B4-BE49-F238E27FC236}">
                  <a16:creationId xmlns:a16="http://schemas.microsoft.com/office/drawing/2014/main" id="{05C2F4A3-289F-48BC-884C-6FA390940DD0}"/>
                </a:ext>
              </a:extLst>
            </p:cNvPr>
            <p:cNvPicPr>
              <a:picLocks noChangeAspect="1"/>
            </p:cNvPicPr>
            <p:nvPr/>
          </p:nvPicPr>
          <p:blipFill rotWithShape="1">
            <a:blip r:embed="rId2"/>
            <a:srcRect l="12079" t="25965" r="51526" b="53403"/>
            <a:stretch/>
          </p:blipFill>
          <p:spPr>
            <a:xfrm>
              <a:off x="1472665" y="1780674"/>
              <a:ext cx="2795500" cy="891406"/>
            </a:xfrm>
            <a:prstGeom prst="rect">
              <a:avLst/>
            </a:prstGeom>
          </p:spPr>
        </p:pic>
        <p:pic>
          <p:nvPicPr>
            <p:cNvPr id="6" name="Picture 5">
              <a:extLst>
                <a:ext uri="{FF2B5EF4-FFF2-40B4-BE49-F238E27FC236}">
                  <a16:creationId xmlns:a16="http://schemas.microsoft.com/office/drawing/2014/main" id="{AE4C7253-3181-4349-91A5-6225C726195F}"/>
                </a:ext>
              </a:extLst>
            </p:cNvPr>
            <p:cNvPicPr>
              <a:picLocks noChangeAspect="1"/>
            </p:cNvPicPr>
            <p:nvPr/>
          </p:nvPicPr>
          <p:blipFill rotWithShape="1">
            <a:blip r:embed="rId2"/>
            <a:srcRect l="51629" t="54456" r="33135" b="12701"/>
            <a:stretch/>
          </p:blipFill>
          <p:spPr>
            <a:xfrm>
              <a:off x="4268165" y="1780674"/>
              <a:ext cx="735219" cy="891406"/>
            </a:xfrm>
            <a:prstGeom prst="rect">
              <a:avLst/>
            </a:prstGeom>
          </p:spPr>
        </p:pic>
      </p:grpSp>
    </p:spTree>
    <p:extLst>
      <p:ext uri="{BB962C8B-B14F-4D97-AF65-F5344CB8AC3E}">
        <p14:creationId xmlns:p14="http://schemas.microsoft.com/office/powerpoint/2010/main" val="16744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1D85-B693-4F64-99D0-D05F3DB44431}"/>
              </a:ext>
            </a:extLst>
          </p:cNvPr>
          <p:cNvSpPr>
            <a:spLocks noGrp="1"/>
          </p:cNvSpPr>
          <p:nvPr>
            <p:ph type="title"/>
          </p:nvPr>
        </p:nvSpPr>
        <p:spPr>
          <a:xfrm>
            <a:off x="838200" y="365126"/>
            <a:ext cx="10515600" cy="854074"/>
          </a:xfrm>
        </p:spPr>
        <p:txBody>
          <a:bodyPr>
            <a:normAutofit fontScale="90000"/>
          </a:bodyPr>
          <a:lstStyle/>
          <a:p>
            <a:r>
              <a:rPr lang="en-GB" sz="3600" dirty="0"/>
              <a:t>Added value of international health information research</a:t>
            </a:r>
            <a:endParaRPr lang="en-NL" sz="3600" dirty="0"/>
          </a:p>
        </p:txBody>
      </p:sp>
      <p:sp>
        <p:nvSpPr>
          <p:cNvPr id="3" name="Content Placeholder 2">
            <a:extLst>
              <a:ext uri="{FF2B5EF4-FFF2-40B4-BE49-F238E27FC236}">
                <a16:creationId xmlns:a16="http://schemas.microsoft.com/office/drawing/2014/main" id="{23031919-4DC0-4782-931C-EB2E81BA5899}"/>
              </a:ext>
            </a:extLst>
          </p:cNvPr>
          <p:cNvSpPr>
            <a:spLocks noGrp="1"/>
          </p:cNvSpPr>
          <p:nvPr>
            <p:ph idx="1"/>
          </p:nvPr>
        </p:nvSpPr>
        <p:spPr>
          <a:xfrm>
            <a:off x="606153" y="1407160"/>
            <a:ext cx="4686701" cy="4043680"/>
          </a:xfrm>
          <a:ln>
            <a:solidFill>
              <a:schemeClr val="accent1"/>
            </a:solidFill>
          </a:ln>
        </p:spPr>
        <p:txBody>
          <a:bodyPr>
            <a:normAutofit/>
          </a:bodyPr>
          <a:lstStyle/>
          <a:p>
            <a:pPr marL="285750" indent="-285750"/>
            <a:r>
              <a:rPr lang="en-GB" sz="2400" dirty="0"/>
              <a:t>Population level</a:t>
            </a:r>
          </a:p>
          <a:p>
            <a:pPr marL="285750" indent="-285750"/>
            <a:r>
              <a:rPr lang="en-GB" sz="2400" dirty="0"/>
              <a:t>Secondary use</a:t>
            </a:r>
          </a:p>
          <a:p>
            <a:r>
              <a:rPr lang="en-GB" sz="2400" dirty="0"/>
              <a:t>Patterns &amp; distribution of health</a:t>
            </a:r>
          </a:p>
          <a:p>
            <a:r>
              <a:rPr lang="en-GB" sz="2400" dirty="0"/>
              <a:t>Data, analysis, reporting and knowledge translation</a:t>
            </a:r>
          </a:p>
          <a:p>
            <a:r>
              <a:rPr lang="en-GB" sz="2400" dirty="0"/>
              <a:t>Importance of:</a:t>
            </a:r>
          </a:p>
          <a:p>
            <a:pPr lvl="1"/>
            <a:r>
              <a:rPr lang="en-GB" dirty="0"/>
              <a:t>Comparative information</a:t>
            </a:r>
          </a:p>
          <a:p>
            <a:pPr lvl="1"/>
            <a:r>
              <a:rPr lang="en-GB" dirty="0"/>
              <a:t>Integrative information</a:t>
            </a:r>
          </a:p>
          <a:p>
            <a:pPr marL="457200" lvl="1" indent="0">
              <a:buNone/>
            </a:pPr>
            <a:endParaRPr lang="en-GB" dirty="0"/>
          </a:p>
          <a:p>
            <a:pPr marL="0" indent="0">
              <a:buNone/>
            </a:pPr>
            <a:endParaRPr lang="en-GB" dirty="0"/>
          </a:p>
        </p:txBody>
      </p:sp>
      <p:grpSp>
        <p:nvGrpSpPr>
          <p:cNvPr id="4" name="Group 3">
            <a:extLst>
              <a:ext uri="{FF2B5EF4-FFF2-40B4-BE49-F238E27FC236}">
                <a16:creationId xmlns:a16="http://schemas.microsoft.com/office/drawing/2014/main" id="{18BCC3E4-ED0B-4443-9DDC-533E0062D9A5}"/>
              </a:ext>
            </a:extLst>
          </p:cNvPr>
          <p:cNvGrpSpPr/>
          <p:nvPr/>
        </p:nvGrpSpPr>
        <p:grpSpPr>
          <a:xfrm>
            <a:off x="154004" y="5842535"/>
            <a:ext cx="3530719" cy="891406"/>
            <a:chOff x="1472665" y="1780674"/>
            <a:chExt cx="3530719" cy="891406"/>
          </a:xfrm>
        </p:grpSpPr>
        <p:pic>
          <p:nvPicPr>
            <p:cNvPr id="5" name="Picture 4">
              <a:extLst>
                <a:ext uri="{FF2B5EF4-FFF2-40B4-BE49-F238E27FC236}">
                  <a16:creationId xmlns:a16="http://schemas.microsoft.com/office/drawing/2014/main" id="{05C2F4A3-289F-48BC-884C-6FA390940DD0}"/>
                </a:ext>
              </a:extLst>
            </p:cNvPr>
            <p:cNvPicPr>
              <a:picLocks noChangeAspect="1"/>
            </p:cNvPicPr>
            <p:nvPr/>
          </p:nvPicPr>
          <p:blipFill rotWithShape="1">
            <a:blip r:embed="rId2"/>
            <a:srcRect l="12079" t="25965" r="51526" b="53403"/>
            <a:stretch/>
          </p:blipFill>
          <p:spPr>
            <a:xfrm>
              <a:off x="1472665" y="1780674"/>
              <a:ext cx="2795500" cy="891406"/>
            </a:xfrm>
            <a:prstGeom prst="rect">
              <a:avLst/>
            </a:prstGeom>
          </p:spPr>
        </p:pic>
        <p:pic>
          <p:nvPicPr>
            <p:cNvPr id="6" name="Picture 5">
              <a:extLst>
                <a:ext uri="{FF2B5EF4-FFF2-40B4-BE49-F238E27FC236}">
                  <a16:creationId xmlns:a16="http://schemas.microsoft.com/office/drawing/2014/main" id="{AE4C7253-3181-4349-91A5-6225C726195F}"/>
                </a:ext>
              </a:extLst>
            </p:cNvPr>
            <p:cNvPicPr>
              <a:picLocks noChangeAspect="1"/>
            </p:cNvPicPr>
            <p:nvPr/>
          </p:nvPicPr>
          <p:blipFill rotWithShape="1">
            <a:blip r:embed="rId2"/>
            <a:srcRect l="51629" t="54456" r="33135" b="12701"/>
            <a:stretch/>
          </p:blipFill>
          <p:spPr>
            <a:xfrm>
              <a:off x="4268165" y="1780674"/>
              <a:ext cx="735219" cy="891406"/>
            </a:xfrm>
            <a:prstGeom prst="rect">
              <a:avLst/>
            </a:prstGeom>
          </p:spPr>
        </p:pic>
      </p:grpSp>
      <p:grpSp>
        <p:nvGrpSpPr>
          <p:cNvPr id="9" name="Group 8">
            <a:extLst>
              <a:ext uri="{FF2B5EF4-FFF2-40B4-BE49-F238E27FC236}">
                <a16:creationId xmlns:a16="http://schemas.microsoft.com/office/drawing/2014/main" id="{91C15069-C97E-4147-8CED-E22F19443605}"/>
              </a:ext>
            </a:extLst>
          </p:cNvPr>
          <p:cNvGrpSpPr/>
          <p:nvPr/>
        </p:nvGrpSpPr>
        <p:grpSpPr>
          <a:xfrm>
            <a:off x="5408877" y="1219199"/>
            <a:ext cx="5781133" cy="4623335"/>
            <a:chOff x="5408877" y="1219199"/>
            <a:chExt cx="5781133" cy="4623335"/>
          </a:xfrm>
        </p:grpSpPr>
        <p:sp>
          <p:nvSpPr>
            <p:cNvPr id="7" name="Content Placeholder 2">
              <a:extLst>
                <a:ext uri="{FF2B5EF4-FFF2-40B4-BE49-F238E27FC236}">
                  <a16:creationId xmlns:a16="http://schemas.microsoft.com/office/drawing/2014/main" id="{E84BD220-F9C4-4ADD-85CB-583126345A3A}"/>
                </a:ext>
              </a:extLst>
            </p:cNvPr>
            <p:cNvSpPr txBox="1">
              <a:spLocks/>
            </p:cNvSpPr>
            <p:nvPr/>
          </p:nvSpPr>
          <p:spPr>
            <a:xfrm>
              <a:off x="6503309" y="1219199"/>
              <a:ext cx="4686701" cy="4623335"/>
            </a:xfrm>
            <a:prstGeom prst="rect">
              <a:avLst/>
            </a:prstGeom>
            <a:ln>
              <a:solidFill>
                <a:schemeClr val="accent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2400" dirty="0"/>
                <a:t>Usability of (new &amp; existing) data sources for population health monitoring</a:t>
              </a:r>
              <a:endParaRPr lang="en-GB" sz="2000" dirty="0"/>
            </a:p>
            <a:p>
              <a:pPr marL="285750" indent="-285750"/>
              <a:r>
                <a:rPr lang="en-GB" sz="2400" dirty="0"/>
                <a:t>Indicators for international comparisons</a:t>
              </a:r>
            </a:p>
            <a:p>
              <a:pPr marL="285750" indent="-285750"/>
              <a:r>
                <a:rPr lang="en-GB" sz="2400" dirty="0"/>
                <a:t>Methods for small area estimates</a:t>
              </a:r>
            </a:p>
            <a:p>
              <a:pPr marL="285750" indent="-285750"/>
              <a:r>
                <a:rPr lang="en-GB" sz="2400" dirty="0"/>
                <a:t>Integrative analyses and assessment frameworks</a:t>
              </a:r>
            </a:p>
            <a:p>
              <a:pPr marL="285750" indent="-285750"/>
              <a:r>
                <a:rPr lang="en-GB" sz="2400" dirty="0"/>
                <a:t>Best practices in health reporting and knowledge translation</a:t>
              </a:r>
            </a:p>
            <a:p>
              <a:pPr marL="285750" indent="-285750"/>
              <a:r>
                <a:rPr lang="en-GB" sz="2400" dirty="0"/>
                <a:t>Joint evidence resources</a:t>
              </a:r>
            </a:p>
            <a:p>
              <a:pPr marL="285750" indent="-285750"/>
              <a:r>
                <a:rPr lang="en-GB" sz="2400" dirty="0"/>
                <a:t>……..</a:t>
              </a:r>
            </a:p>
            <a:p>
              <a:pPr marL="285750" indent="-285750"/>
              <a:endParaRPr lang="en-GB" sz="2400" dirty="0"/>
            </a:p>
            <a:p>
              <a:pPr marL="285750" indent="-285750"/>
              <a:endParaRPr lang="en-GB" dirty="0"/>
            </a:p>
            <a:p>
              <a:pPr marL="285750" indent="-285750"/>
              <a:endParaRPr lang="en-GB" dirty="0"/>
            </a:p>
            <a:p>
              <a:pPr marL="457200" lvl="1"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8" name="Arrow: Right 7">
              <a:extLst>
                <a:ext uri="{FF2B5EF4-FFF2-40B4-BE49-F238E27FC236}">
                  <a16:creationId xmlns:a16="http://schemas.microsoft.com/office/drawing/2014/main" id="{B3FD1CE3-75E7-49A3-837D-8486DA0634F5}"/>
                </a:ext>
              </a:extLst>
            </p:cNvPr>
            <p:cNvSpPr/>
            <p:nvPr/>
          </p:nvSpPr>
          <p:spPr>
            <a:xfrm>
              <a:off x="5408877" y="30462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Tree>
    <p:extLst>
      <p:ext uri="{BB962C8B-B14F-4D97-AF65-F5344CB8AC3E}">
        <p14:creationId xmlns:p14="http://schemas.microsoft.com/office/powerpoint/2010/main" val="39980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4A99-B366-42DB-8FF4-63F2D62B1B6A}"/>
              </a:ext>
            </a:extLst>
          </p:cNvPr>
          <p:cNvSpPr>
            <a:spLocks noGrp="1"/>
          </p:cNvSpPr>
          <p:nvPr>
            <p:ph type="title"/>
          </p:nvPr>
        </p:nvSpPr>
        <p:spPr/>
        <p:txBody>
          <a:bodyPr>
            <a:normAutofit/>
          </a:bodyPr>
          <a:lstStyle/>
          <a:p>
            <a:r>
              <a:rPr lang="en-GB" sz="3600" dirty="0"/>
              <a:t>THANK YOU FOR YOUR ATTENTION!</a:t>
            </a:r>
            <a:endParaRPr lang="en-NL" sz="3600" dirty="0"/>
          </a:p>
        </p:txBody>
      </p:sp>
      <p:sp>
        <p:nvSpPr>
          <p:cNvPr id="3" name="Content Placeholder 2">
            <a:extLst>
              <a:ext uri="{FF2B5EF4-FFF2-40B4-BE49-F238E27FC236}">
                <a16:creationId xmlns:a16="http://schemas.microsoft.com/office/drawing/2014/main" id="{5282C5FF-3F85-46EC-8195-3345D0218AD2}"/>
              </a:ext>
            </a:extLst>
          </p:cNvPr>
          <p:cNvSpPr>
            <a:spLocks noGrp="1"/>
          </p:cNvSpPr>
          <p:nvPr>
            <p:ph idx="1"/>
          </p:nvPr>
        </p:nvSpPr>
        <p:spPr>
          <a:xfrm>
            <a:off x="872299" y="1814847"/>
            <a:ext cx="10515600" cy="4351338"/>
          </a:xfrm>
        </p:spPr>
        <p:txBody>
          <a:bodyPr/>
          <a:lstStyle/>
          <a:p>
            <a:pPr marL="0" indent="0">
              <a:buNone/>
            </a:pPr>
            <a:r>
              <a:rPr lang="en-GB" sz="2400" dirty="0"/>
              <a:t>Marieke Verschuuren</a:t>
            </a:r>
          </a:p>
          <a:p>
            <a:pPr marL="0" indent="0">
              <a:buNone/>
            </a:pPr>
            <a:r>
              <a:rPr lang="en-GB" sz="2400" dirty="0"/>
              <a:t>Public health consultant</a:t>
            </a:r>
          </a:p>
          <a:p>
            <a:pPr marL="0" indent="0">
              <a:buNone/>
            </a:pPr>
            <a:r>
              <a:rPr lang="en-GB" sz="2400" dirty="0">
                <a:hlinkClick r:id="rId2"/>
              </a:rPr>
              <a:t>info@mariekeverschuuren.nl</a:t>
            </a:r>
            <a:endParaRPr lang="en-GB" sz="2400" dirty="0"/>
          </a:p>
          <a:p>
            <a:pPr marL="0" indent="0">
              <a:buNone/>
            </a:pPr>
            <a:r>
              <a:rPr lang="en-GB" sz="2400" dirty="0">
                <a:hlinkClick r:id="rId3"/>
              </a:rPr>
              <a:t>www.mariekeverschuuren.nl</a:t>
            </a:r>
            <a:r>
              <a:rPr lang="en-GB" sz="2400" dirty="0"/>
              <a:t> </a:t>
            </a:r>
            <a:r>
              <a:rPr lang="en-GB" sz="1400" dirty="0"/>
              <a:t>(content will be added soon!)</a:t>
            </a:r>
            <a:endParaRPr lang="en-NL" sz="1400" dirty="0"/>
          </a:p>
        </p:txBody>
      </p:sp>
      <p:grpSp>
        <p:nvGrpSpPr>
          <p:cNvPr id="4" name="Group 3">
            <a:extLst>
              <a:ext uri="{FF2B5EF4-FFF2-40B4-BE49-F238E27FC236}">
                <a16:creationId xmlns:a16="http://schemas.microsoft.com/office/drawing/2014/main" id="{D205580E-5463-4633-B1B4-B8123863E58D}"/>
              </a:ext>
            </a:extLst>
          </p:cNvPr>
          <p:cNvGrpSpPr/>
          <p:nvPr/>
        </p:nvGrpSpPr>
        <p:grpSpPr>
          <a:xfrm>
            <a:off x="154004" y="5842535"/>
            <a:ext cx="3530719" cy="891406"/>
            <a:chOff x="1472665" y="1780674"/>
            <a:chExt cx="3530719" cy="891406"/>
          </a:xfrm>
        </p:grpSpPr>
        <p:pic>
          <p:nvPicPr>
            <p:cNvPr id="5" name="Picture 4">
              <a:extLst>
                <a:ext uri="{FF2B5EF4-FFF2-40B4-BE49-F238E27FC236}">
                  <a16:creationId xmlns:a16="http://schemas.microsoft.com/office/drawing/2014/main" id="{65BDDE60-1CD0-49A3-AB76-6DCC33AB24B5}"/>
                </a:ext>
              </a:extLst>
            </p:cNvPr>
            <p:cNvPicPr>
              <a:picLocks noChangeAspect="1"/>
            </p:cNvPicPr>
            <p:nvPr/>
          </p:nvPicPr>
          <p:blipFill rotWithShape="1">
            <a:blip r:embed="rId4"/>
            <a:srcRect l="12079" t="25965" r="51526" b="53403"/>
            <a:stretch/>
          </p:blipFill>
          <p:spPr>
            <a:xfrm>
              <a:off x="1472665" y="1780674"/>
              <a:ext cx="2795500" cy="891406"/>
            </a:xfrm>
            <a:prstGeom prst="rect">
              <a:avLst/>
            </a:prstGeom>
          </p:spPr>
        </p:pic>
        <p:pic>
          <p:nvPicPr>
            <p:cNvPr id="6" name="Picture 5">
              <a:extLst>
                <a:ext uri="{FF2B5EF4-FFF2-40B4-BE49-F238E27FC236}">
                  <a16:creationId xmlns:a16="http://schemas.microsoft.com/office/drawing/2014/main" id="{3D75B1CB-BEB9-40E7-948E-2A1F39681806}"/>
                </a:ext>
              </a:extLst>
            </p:cNvPr>
            <p:cNvPicPr>
              <a:picLocks noChangeAspect="1"/>
            </p:cNvPicPr>
            <p:nvPr/>
          </p:nvPicPr>
          <p:blipFill rotWithShape="1">
            <a:blip r:embed="rId4"/>
            <a:srcRect l="51629" t="54456" r="33135" b="12701"/>
            <a:stretch/>
          </p:blipFill>
          <p:spPr>
            <a:xfrm>
              <a:off x="4268165" y="1780674"/>
              <a:ext cx="735219" cy="891406"/>
            </a:xfrm>
            <a:prstGeom prst="rect">
              <a:avLst/>
            </a:prstGeom>
          </p:spPr>
        </p:pic>
      </p:grpSp>
      <p:pic>
        <p:nvPicPr>
          <p:cNvPr id="7" name="Picture 6">
            <a:extLst>
              <a:ext uri="{FF2B5EF4-FFF2-40B4-BE49-F238E27FC236}">
                <a16:creationId xmlns:a16="http://schemas.microsoft.com/office/drawing/2014/main" id="{276D34AE-647E-492C-A704-E6CD2789DF52}"/>
              </a:ext>
            </a:extLst>
          </p:cNvPr>
          <p:cNvPicPr>
            <a:picLocks noChangeAspect="1"/>
          </p:cNvPicPr>
          <p:nvPr/>
        </p:nvPicPr>
        <p:blipFill rotWithShape="1">
          <a:blip r:embed="rId5"/>
          <a:srcRect l="67666" t="19555" r="5084" b="9931"/>
          <a:stretch/>
        </p:blipFill>
        <p:spPr>
          <a:xfrm rot="765298">
            <a:off x="7721600" y="1011077"/>
            <a:ext cx="3322320" cy="4835843"/>
          </a:xfrm>
          <a:prstGeom prst="rect">
            <a:avLst/>
          </a:prstGeom>
        </p:spPr>
      </p:pic>
      <p:sp>
        <p:nvSpPr>
          <p:cNvPr id="8" name="TextBox 7">
            <a:extLst>
              <a:ext uri="{FF2B5EF4-FFF2-40B4-BE49-F238E27FC236}">
                <a16:creationId xmlns:a16="http://schemas.microsoft.com/office/drawing/2014/main" id="{7CA4B3E6-50E4-42BB-A971-66962F33C7E3}"/>
              </a:ext>
            </a:extLst>
          </p:cNvPr>
          <p:cNvSpPr txBox="1"/>
          <p:nvPr/>
        </p:nvSpPr>
        <p:spPr>
          <a:xfrm>
            <a:off x="2649989" y="4767491"/>
            <a:ext cx="3379387" cy="461665"/>
          </a:xfrm>
          <a:prstGeom prst="rect">
            <a:avLst/>
          </a:prstGeom>
          <a:noFill/>
        </p:spPr>
        <p:txBody>
          <a:bodyPr wrap="none" rtlCol="0">
            <a:spAutoFit/>
          </a:bodyPr>
          <a:lstStyle/>
          <a:p>
            <a:r>
              <a:rPr lang="en-GB" sz="2400" dirty="0"/>
              <a:t>Interested to learn more?</a:t>
            </a:r>
            <a:endParaRPr lang="en-NL" sz="2400" dirty="0"/>
          </a:p>
        </p:txBody>
      </p:sp>
      <p:sp>
        <p:nvSpPr>
          <p:cNvPr id="9" name="Arrow: Right 8">
            <a:extLst>
              <a:ext uri="{FF2B5EF4-FFF2-40B4-BE49-F238E27FC236}">
                <a16:creationId xmlns:a16="http://schemas.microsoft.com/office/drawing/2014/main" id="{3479AF4F-A4AE-4F68-A76F-12ABA36D491E}"/>
              </a:ext>
            </a:extLst>
          </p:cNvPr>
          <p:cNvSpPr/>
          <p:nvPr/>
        </p:nvSpPr>
        <p:spPr>
          <a:xfrm>
            <a:off x="6072743" y="47674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71187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7A91-968A-4D64-9278-21AEC6907D76}"/>
              </a:ext>
            </a:extLst>
          </p:cNvPr>
          <p:cNvSpPr>
            <a:spLocks noGrp="1"/>
          </p:cNvSpPr>
          <p:nvPr>
            <p:ph type="title"/>
          </p:nvPr>
        </p:nvSpPr>
        <p:spPr>
          <a:xfrm>
            <a:off x="469793" y="428692"/>
            <a:ext cx="6279001" cy="627188"/>
          </a:xfrm>
        </p:spPr>
        <p:txBody>
          <a:bodyPr>
            <a:normAutofit fontScale="90000"/>
          </a:bodyPr>
          <a:lstStyle/>
          <a:p>
            <a:r>
              <a:rPr lang="en-GB" sz="3600" dirty="0"/>
              <a:t>Setting the scene: what are we actually talking about?</a:t>
            </a:r>
            <a:endParaRPr lang="en-NL" sz="3600" dirty="0"/>
          </a:p>
        </p:txBody>
      </p:sp>
      <p:grpSp>
        <p:nvGrpSpPr>
          <p:cNvPr id="4" name="Group 3">
            <a:extLst>
              <a:ext uri="{FF2B5EF4-FFF2-40B4-BE49-F238E27FC236}">
                <a16:creationId xmlns:a16="http://schemas.microsoft.com/office/drawing/2014/main" id="{B6B593AD-AD5B-4B87-9D64-4241C836B487}"/>
              </a:ext>
            </a:extLst>
          </p:cNvPr>
          <p:cNvGrpSpPr/>
          <p:nvPr/>
        </p:nvGrpSpPr>
        <p:grpSpPr>
          <a:xfrm>
            <a:off x="154004" y="5842535"/>
            <a:ext cx="3530719" cy="891406"/>
            <a:chOff x="1472665" y="1780674"/>
            <a:chExt cx="3530719" cy="891406"/>
          </a:xfrm>
        </p:grpSpPr>
        <p:pic>
          <p:nvPicPr>
            <p:cNvPr id="5" name="Picture 4">
              <a:extLst>
                <a:ext uri="{FF2B5EF4-FFF2-40B4-BE49-F238E27FC236}">
                  <a16:creationId xmlns:a16="http://schemas.microsoft.com/office/drawing/2014/main" id="{B75C3084-0DFC-4379-A97B-BEB6258AAA0D}"/>
                </a:ext>
              </a:extLst>
            </p:cNvPr>
            <p:cNvPicPr>
              <a:picLocks noChangeAspect="1"/>
            </p:cNvPicPr>
            <p:nvPr/>
          </p:nvPicPr>
          <p:blipFill rotWithShape="1">
            <a:blip r:embed="rId3"/>
            <a:srcRect l="12079" t="25965" r="51526" b="53403"/>
            <a:stretch/>
          </p:blipFill>
          <p:spPr>
            <a:xfrm>
              <a:off x="1472665" y="1780674"/>
              <a:ext cx="2795500" cy="891406"/>
            </a:xfrm>
            <a:prstGeom prst="rect">
              <a:avLst/>
            </a:prstGeom>
          </p:spPr>
        </p:pic>
        <p:pic>
          <p:nvPicPr>
            <p:cNvPr id="6" name="Picture 5">
              <a:extLst>
                <a:ext uri="{FF2B5EF4-FFF2-40B4-BE49-F238E27FC236}">
                  <a16:creationId xmlns:a16="http://schemas.microsoft.com/office/drawing/2014/main" id="{396656C3-C150-4029-8600-92AC0A300BFA}"/>
                </a:ext>
              </a:extLst>
            </p:cNvPr>
            <p:cNvPicPr>
              <a:picLocks noChangeAspect="1"/>
            </p:cNvPicPr>
            <p:nvPr/>
          </p:nvPicPr>
          <p:blipFill rotWithShape="1">
            <a:blip r:embed="rId3"/>
            <a:srcRect l="51629" t="54456" r="33135" b="12701"/>
            <a:stretch/>
          </p:blipFill>
          <p:spPr>
            <a:xfrm>
              <a:off x="4268165" y="1780674"/>
              <a:ext cx="735219" cy="891406"/>
            </a:xfrm>
            <a:prstGeom prst="rect">
              <a:avLst/>
            </a:prstGeom>
          </p:spPr>
        </p:pic>
      </p:grpSp>
      <p:grpSp>
        <p:nvGrpSpPr>
          <p:cNvPr id="52" name="Group 51">
            <a:extLst>
              <a:ext uri="{FF2B5EF4-FFF2-40B4-BE49-F238E27FC236}">
                <a16:creationId xmlns:a16="http://schemas.microsoft.com/office/drawing/2014/main" id="{A7F56CA6-980E-4B9E-A128-9CC562608D6A}"/>
              </a:ext>
            </a:extLst>
          </p:cNvPr>
          <p:cNvGrpSpPr/>
          <p:nvPr/>
        </p:nvGrpSpPr>
        <p:grpSpPr>
          <a:xfrm>
            <a:off x="520284" y="912637"/>
            <a:ext cx="11556552" cy="4173984"/>
            <a:chOff x="240468" y="1535700"/>
            <a:chExt cx="11556552" cy="4173984"/>
          </a:xfrm>
        </p:grpSpPr>
        <p:grpSp>
          <p:nvGrpSpPr>
            <p:cNvPr id="18" name="Group 17">
              <a:extLst>
                <a:ext uri="{FF2B5EF4-FFF2-40B4-BE49-F238E27FC236}">
                  <a16:creationId xmlns:a16="http://schemas.microsoft.com/office/drawing/2014/main" id="{34D78869-00CC-4C02-8E69-CD3AF4E958D5}"/>
                </a:ext>
              </a:extLst>
            </p:cNvPr>
            <p:cNvGrpSpPr/>
            <p:nvPr/>
          </p:nvGrpSpPr>
          <p:grpSpPr>
            <a:xfrm>
              <a:off x="384729" y="3017412"/>
              <a:ext cx="11198920" cy="2445793"/>
              <a:chOff x="659150" y="2230708"/>
              <a:chExt cx="11198920" cy="2419587"/>
            </a:xfrm>
          </p:grpSpPr>
          <p:grpSp>
            <p:nvGrpSpPr>
              <p:cNvPr id="13" name="Group 12">
                <a:extLst>
                  <a:ext uri="{FF2B5EF4-FFF2-40B4-BE49-F238E27FC236}">
                    <a16:creationId xmlns:a16="http://schemas.microsoft.com/office/drawing/2014/main" id="{64A1E7B1-64B2-40F9-8259-E8C1369E2895}"/>
                  </a:ext>
                </a:extLst>
              </p:cNvPr>
              <p:cNvGrpSpPr/>
              <p:nvPr/>
            </p:nvGrpSpPr>
            <p:grpSpPr>
              <a:xfrm>
                <a:off x="659150" y="2230708"/>
                <a:ext cx="11198920" cy="2419587"/>
                <a:chOff x="1358900" y="3311012"/>
                <a:chExt cx="11198920" cy="2419587"/>
              </a:xfrm>
            </p:grpSpPr>
            <p:sp>
              <p:nvSpPr>
                <p:cNvPr id="7" name="TextBox 6">
                  <a:extLst>
                    <a:ext uri="{FF2B5EF4-FFF2-40B4-BE49-F238E27FC236}">
                      <a16:creationId xmlns:a16="http://schemas.microsoft.com/office/drawing/2014/main" id="{F2B47346-1473-4948-BF95-7A90B8570F1D}"/>
                    </a:ext>
                  </a:extLst>
                </p:cNvPr>
                <p:cNvSpPr txBox="1"/>
                <p:nvPr/>
              </p:nvSpPr>
              <p:spPr>
                <a:xfrm>
                  <a:off x="4349668" y="5062821"/>
                  <a:ext cx="2290354" cy="646331"/>
                </a:xfrm>
                <a:prstGeom prst="rect">
                  <a:avLst/>
                </a:prstGeom>
                <a:noFill/>
                <a:ln w="19050">
                  <a:solidFill>
                    <a:srgbClr val="0070C0"/>
                  </a:solidFill>
                </a:ln>
              </p:spPr>
              <p:txBody>
                <a:bodyPr wrap="square" rtlCol="0">
                  <a:spAutoFit/>
                </a:bodyPr>
                <a:lstStyle/>
                <a:p>
                  <a:r>
                    <a:rPr lang="en-GB" dirty="0"/>
                    <a:t>(Electronic) health records</a:t>
                  </a:r>
                  <a:endParaRPr lang="en-NL" dirty="0"/>
                </a:p>
              </p:txBody>
            </p:sp>
            <p:sp>
              <p:nvSpPr>
                <p:cNvPr id="8" name="TextBox 7">
                  <a:extLst>
                    <a:ext uri="{FF2B5EF4-FFF2-40B4-BE49-F238E27FC236}">
                      <a16:creationId xmlns:a16="http://schemas.microsoft.com/office/drawing/2014/main" id="{D5B31B3E-589A-49E6-A2A6-CC4623B0A7DA}"/>
                    </a:ext>
                  </a:extLst>
                </p:cNvPr>
                <p:cNvSpPr txBox="1"/>
                <p:nvPr/>
              </p:nvSpPr>
              <p:spPr>
                <a:xfrm>
                  <a:off x="6818416" y="5052188"/>
                  <a:ext cx="2166096" cy="646331"/>
                </a:xfrm>
                <a:prstGeom prst="rect">
                  <a:avLst/>
                </a:prstGeom>
                <a:noFill/>
                <a:ln w="19050">
                  <a:solidFill>
                    <a:srgbClr val="0070C0"/>
                  </a:solidFill>
                </a:ln>
              </p:spPr>
              <p:txBody>
                <a:bodyPr wrap="square" rtlCol="0">
                  <a:spAutoFit/>
                </a:bodyPr>
                <a:lstStyle/>
                <a:p>
                  <a:r>
                    <a:rPr lang="en-GB" dirty="0"/>
                    <a:t>Administrative healthcare records</a:t>
                  </a:r>
                  <a:endParaRPr lang="en-NL" dirty="0"/>
                </a:p>
              </p:txBody>
            </p:sp>
            <p:sp>
              <p:nvSpPr>
                <p:cNvPr id="9" name="TextBox 8">
                  <a:extLst>
                    <a:ext uri="{FF2B5EF4-FFF2-40B4-BE49-F238E27FC236}">
                      <a16:creationId xmlns:a16="http://schemas.microsoft.com/office/drawing/2014/main" id="{C40B462D-5D88-42B7-93AD-FD1BE1A59F25}"/>
                    </a:ext>
                  </a:extLst>
                </p:cNvPr>
                <p:cNvSpPr txBox="1"/>
                <p:nvPr/>
              </p:nvSpPr>
              <p:spPr>
                <a:xfrm>
                  <a:off x="6818416" y="4204412"/>
                  <a:ext cx="2166096" cy="646331"/>
                </a:xfrm>
                <a:prstGeom prst="rect">
                  <a:avLst/>
                </a:prstGeom>
                <a:noFill/>
                <a:ln w="19050">
                  <a:solidFill>
                    <a:srgbClr val="0070C0"/>
                  </a:solidFill>
                </a:ln>
              </p:spPr>
              <p:txBody>
                <a:bodyPr wrap="square" rtlCol="0">
                  <a:spAutoFit/>
                </a:bodyPr>
                <a:lstStyle/>
                <a:p>
                  <a:r>
                    <a:rPr lang="en-GB" dirty="0"/>
                    <a:t>Disease registries (e.g. cancer, DM) </a:t>
                  </a:r>
                  <a:endParaRPr lang="en-NL" dirty="0"/>
                </a:p>
              </p:txBody>
            </p:sp>
            <p:sp>
              <p:nvSpPr>
                <p:cNvPr id="10" name="TextBox 9">
                  <a:extLst>
                    <a:ext uri="{FF2B5EF4-FFF2-40B4-BE49-F238E27FC236}">
                      <a16:creationId xmlns:a16="http://schemas.microsoft.com/office/drawing/2014/main" id="{BC185949-550B-4726-ADA5-FF7E2960B226}"/>
                    </a:ext>
                  </a:extLst>
                </p:cNvPr>
                <p:cNvSpPr txBox="1"/>
                <p:nvPr/>
              </p:nvSpPr>
              <p:spPr>
                <a:xfrm>
                  <a:off x="9229057" y="5052188"/>
                  <a:ext cx="2381694" cy="646331"/>
                </a:xfrm>
                <a:prstGeom prst="rect">
                  <a:avLst/>
                </a:prstGeom>
                <a:noFill/>
                <a:ln w="19050">
                  <a:solidFill>
                    <a:srgbClr val="0070C0"/>
                  </a:solidFill>
                </a:ln>
              </p:spPr>
              <p:txBody>
                <a:bodyPr wrap="square" rtlCol="0">
                  <a:spAutoFit/>
                </a:bodyPr>
                <a:lstStyle/>
                <a:p>
                  <a:r>
                    <a:rPr lang="en-GB" dirty="0"/>
                    <a:t>Patient reported information</a:t>
                  </a:r>
                  <a:endParaRPr lang="en-NL" dirty="0"/>
                </a:p>
              </p:txBody>
            </p:sp>
            <p:sp>
              <p:nvSpPr>
                <p:cNvPr id="11" name="TextBox 10">
                  <a:extLst>
                    <a:ext uri="{FF2B5EF4-FFF2-40B4-BE49-F238E27FC236}">
                      <a16:creationId xmlns:a16="http://schemas.microsoft.com/office/drawing/2014/main" id="{B3A6CDE2-A4A2-475B-A6B3-06B06998D8B3}"/>
                    </a:ext>
                  </a:extLst>
                </p:cNvPr>
                <p:cNvSpPr txBox="1"/>
                <p:nvPr/>
              </p:nvSpPr>
              <p:spPr>
                <a:xfrm>
                  <a:off x="4349668" y="4193653"/>
                  <a:ext cx="2290354" cy="646331"/>
                </a:xfrm>
                <a:prstGeom prst="rect">
                  <a:avLst/>
                </a:prstGeom>
                <a:noFill/>
                <a:ln w="19050">
                  <a:solidFill>
                    <a:srgbClr val="0070C0"/>
                  </a:solidFill>
                </a:ln>
              </p:spPr>
              <p:txBody>
                <a:bodyPr wrap="square" rtlCol="0">
                  <a:spAutoFit/>
                </a:bodyPr>
                <a:lstStyle/>
                <a:p>
                  <a:r>
                    <a:rPr lang="en-GB" dirty="0"/>
                    <a:t>Vital statistics and demographics, </a:t>
                  </a:r>
                  <a:r>
                    <a:rPr lang="en-GB" dirty="0" err="1"/>
                    <a:t>CoD</a:t>
                  </a:r>
                  <a:endParaRPr lang="en-NL" dirty="0"/>
                </a:p>
              </p:txBody>
            </p:sp>
            <p:sp>
              <p:nvSpPr>
                <p:cNvPr id="12" name="TextBox 11">
                  <a:extLst>
                    <a:ext uri="{FF2B5EF4-FFF2-40B4-BE49-F238E27FC236}">
                      <a16:creationId xmlns:a16="http://schemas.microsoft.com/office/drawing/2014/main" id="{7F4BC02A-DAC8-4E8D-B055-6121AF20D2D0}"/>
                    </a:ext>
                  </a:extLst>
                </p:cNvPr>
                <p:cNvSpPr txBox="1"/>
                <p:nvPr/>
              </p:nvSpPr>
              <p:spPr>
                <a:xfrm>
                  <a:off x="9239689" y="4215045"/>
                  <a:ext cx="2381693" cy="646331"/>
                </a:xfrm>
                <a:prstGeom prst="rect">
                  <a:avLst/>
                </a:prstGeom>
                <a:noFill/>
                <a:ln w="19050">
                  <a:solidFill>
                    <a:srgbClr val="0070C0"/>
                  </a:solidFill>
                </a:ln>
              </p:spPr>
              <p:txBody>
                <a:bodyPr wrap="square" rtlCol="0">
                  <a:spAutoFit/>
                </a:bodyPr>
                <a:lstStyle/>
                <a:p>
                  <a:r>
                    <a:rPr lang="en-GB" dirty="0"/>
                    <a:t>Health interview and examination surveys</a:t>
                  </a:r>
                  <a:endParaRPr lang="en-NL" dirty="0"/>
                </a:p>
              </p:txBody>
            </p:sp>
            <p:sp>
              <p:nvSpPr>
                <p:cNvPr id="14" name="TextBox 13">
                  <a:extLst>
                    <a:ext uri="{FF2B5EF4-FFF2-40B4-BE49-F238E27FC236}">
                      <a16:creationId xmlns:a16="http://schemas.microsoft.com/office/drawing/2014/main" id="{1BAD709A-B66F-46FC-AE34-01F4A931CBAB}"/>
                    </a:ext>
                  </a:extLst>
                </p:cNvPr>
                <p:cNvSpPr txBox="1"/>
                <p:nvPr/>
              </p:nvSpPr>
              <p:spPr>
                <a:xfrm>
                  <a:off x="1358900" y="5084268"/>
                  <a:ext cx="2286069" cy="646331"/>
                </a:xfrm>
                <a:prstGeom prst="rect">
                  <a:avLst/>
                </a:prstGeom>
                <a:noFill/>
                <a:ln w="19050">
                  <a:solidFill>
                    <a:srgbClr val="0070C0"/>
                  </a:solidFill>
                </a:ln>
              </p:spPr>
              <p:txBody>
                <a:bodyPr wrap="square" rtlCol="0">
                  <a:spAutoFit/>
                </a:bodyPr>
                <a:lstStyle/>
                <a:p>
                  <a:r>
                    <a:rPr lang="en-GB" dirty="0"/>
                    <a:t>Data sources: healthcare </a:t>
                  </a:r>
                  <a:endParaRPr lang="en-NL" dirty="0"/>
                </a:p>
              </p:txBody>
            </p:sp>
            <p:sp>
              <p:nvSpPr>
                <p:cNvPr id="15" name="TextBox 14">
                  <a:extLst>
                    <a:ext uri="{FF2B5EF4-FFF2-40B4-BE49-F238E27FC236}">
                      <a16:creationId xmlns:a16="http://schemas.microsoft.com/office/drawing/2014/main" id="{88C00850-AE92-4BE8-9CFF-3496E8EE3501}"/>
                    </a:ext>
                  </a:extLst>
                </p:cNvPr>
                <p:cNvSpPr txBox="1"/>
                <p:nvPr/>
              </p:nvSpPr>
              <p:spPr>
                <a:xfrm>
                  <a:off x="1358900" y="4204412"/>
                  <a:ext cx="2286069" cy="646331"/>
                </a:xfrm>
                <a:prstGeom prst="rect">
                  <a:avLst/>
                </a:prstGeom>
                <a:noFill/>
                <a:ln w="19050">
                  <a:solidFill>
                    <a:srgbClr val="0070C0"/>
                  </a:solidFill>
                </a:ln>
              </p:spPr>
              <p:txBody>
                <a:bodyPr wrap="square" rtlCol="0">
                  <a:spAutoFit/>
                </a:bodyPr>
                <a:lstStyle/>
                <a:p>
                  <a:r>
                    <a:rPr lang="en-GB" dirty="0"/>
                    <a:t>Data sources: other sources on health</a:t>
                  </a:r>
                  <a:endParaRPr lang="en-NL" dirty="0"/>
                </a:p>
              </p:txBody>
            </p:sp>
            <p:sp>
              <p:nvSpPr>
                <p:cNvPr id="19" name="TextBox 18">
                  <a:extLst>
                    <a:ext uri="{FF2B5EF4-FFF2-40B4-BE49-F238E27FC236}">
                      <a16:creationId xmlns:a16="http://schemas.microsoft.com/office/drawing/2014/main" id="{76D17B05-10C7-4DAF-80AC-E126327B827C}"/>
                    </a:ext>
                  </a:extLst>
                </p:cNvPr>
                <p:cNvSpPr txBox="1"/>
                <p:nvPr/>
              </p:nvSpPr>
              <p:spPr>
                <a:xfrm>
                  <a:off x="1369151" y="3316984"/>
                  <a:ext cx="2286069" cy="646331"/>
                </a:xfrm>
                <a:prstGeom prst="rect">
                  <a:avLst/>
                </a:prstGeom>
                <a:noFill/>
                <a:ln w="19050">
                  <a:solidFill>
                    <a:srgbClr val="0070C0"/>
                  </a:solidFill>
                </a:ln>
              </p:spPr>
              <p:txBody>
                <a:bodyPr wrap="square" rtlCol="0">
                  <a:spAutoFit/>
                </a:bodyPr>
                <a:lstStyle/>
                <a:p>
                  <a:r>
                    <a:rPr lang="en-GB" dirty="0"/>
                    <a:t>Data sources: from other domains</a:t>
                  </a:r>
                  <a:endParaRPr lang="en-NL" dirty="0"/>
                </a:p>
              </p:txBody>
            </p:sp>
            <p:sp>
              <p:nvSpPr>
                <p:cNvPr id="20" name="TextBox 19">
                  <a:extLst>
                    <a:ext uri="{FF2B5EF4-FFF2-40B4-BE49-F238E27FC236}">
                      <a16:creationId xmlns:a16="http://schemas.microsoft.com/office/drawing/2014/main" id="{0D7890A9-9F74-4C51-A772-5A8E4B8C9604}"/>
                    </a:ext>
                  </a:extLst>
                </p:cNvPr>
                <p:cNvSpPr txBox="1"/>
                <p:nvPr/>
              </p:nvSpPr>
              <p:spPr>
                <a:xfrm>
                  <a:off x="4329165" y="3311012"/>
                  <a:ext cx="2290354" cy="646331"/>
                </a:xfrm>
                <a:prstGeom prst="rect">
                  <a:avLst/>
                </a:prstGeom>
                <a:noFill/>
                <a:ln w="19050">
                  <a:solidFill>
                    <a:srgbClr val="0070C0"/>
                  </a:solidFill>
                </a:ln>
              </p:spPr>
              <p:txBody>
                <a:bodyPr wrap="square" rtlCol="0">
                  <a:spAutoFit/>
                </a:bodyPr>
                <a:lstStyle/>
                <a:p>
                  <a:r>
                    <a:rPr lang="en-GB" dirty="0"/>
                    <a:t>Police data on e.g. injuries, violence</a:t>
                  </a:r>
                  <a:endParaRPr lang="en-NL" dirty="0"/>
                </a:p>
              </p:txBody>
            </p:sp>
            <p:sp>
              <p:nvSpPr>
                <p:cNvPr id="36" name="TextBox 35">
                  <a:extLst>
                    <a:ext uri="{FF2B5EF4-FFF2-40B4-BE49-F238E27FC236}">
                      <a16:creationId xmlns:a16="http://schemas.microsoft.com/office/drawing/2014/main" id="{F0A27AB3-4643-4449-8696-8D7B2C364A6D}"/>
                    </a:ext>
                  </a:extLst>
                </p:cNvPr>
                <p:cNvSpPr txBox="1"/>
                <p:nvPr/>
              </p:nvSpPr>
              <p:spPr>
                <a:xfrm>
                  <a:off x="6818416" y="3324706"/>
                  <a:ext cx="2166096" cy="646331"/>
                </a:xfrm>
                <a:prstGeom prst="rect">
                  <a:avLst/>
                </a:prstGeom>
                <a:noFill/>
                <a:ln w="19050">
                  <a:solidFill>
                    <a:srgbClr val="0070C0"/>
                  </a:solidFill>
                </a:ln>
              </p:spPr>
              <p:txBody>
                <a:bodyPr wrap="square" rtlCol="0">
                  <a:spAutoFit/>
                </a:bodyPr>
                <a:lstStyle/>
                <a:p>
                  <a:r>
                    <a:rPr lang="en-GB" dirty="0"/>
                    <a:t>Environmental data</a:t>
                  </a:r>
                </a:p>
                <a:p>
                  <a:endParaRPr lang="en-NL" dirty="0"/>
                </a:p>
              </p:txBody>
            </p:sp>
            <p:sp>
              <p:nvSpPr>
                <p:cNvPr id="37" name="TextBox 36">
                  <a:extLst>
                    <a:ext uri="{FF2B5EF4-FFF2-40B4-BE49-F238E27FC236}">
                      <a16:creationId xmlns:a16="http://schemas.microsoft.com/office/drawing/2014/main" id="{C43DF225-8E6C-4EDD-A4CB-CA73137489B8}"/>
                    </a:ext>
                  </a:extLst>
                </p:cNvPr>
                <p:cNvSpPr txBox="1"/>
                <p:nvPr/>
              </p:nvSpPr>
              <p:spPr>
                <a:xfrm>
                  <a:off x="9229058" y="3311012"/>
                  <a:ext cx="2381693" cy="646331"/>
                </a:xfrm>
                <a:prstGeom prst="rect">
                  <a:avLst/>
                </a:prstGeom>
                <a:noFill/>
                <a:ln w="19050">
                  <a:solidFill>
                    <a:srgbClr val="0070C0"/>
                  </a:solidFill>
                </a:ln>
              </p:spPr>
              <p:txBody>
                <a:bodyPr wrap="square" rtlCol="0">
                  <a:spAutoFit/>
                </a:bodyPr>
                <a:lstStyle/>
                <a:p>
                  <a:r>
                    <a:rPr lang="en-GB" dirty="0"/>
                    <a:t>Data from the social domain</a:t>
                  </a:r>
                  <a:endParaRPr lang="en-NL" dirty="0"/>
                </a:p>
              </p:txBody>
            </p:sp>
            <p:sp>
              <p:nvSpPr>
                <p:cNvPr id="39" name="TextBox 38">
                  <a:extLst>
                    <a:ext uri="{FF2B5EF4-FFF2-40B4-BE49-F238E27FC236}">
                      <a16:creationId xmlns:a16="http://schemas.microsoft.com/office/drawing/2014/main" id="{3C8EBE6B-081E-472F-B555-AD29A79A443D}"/>
                    </a:ext>
                  </a:extLst>
                </p:cNvPr>
                <p:cNvSpPr txBox="1"/>
                <p:nvPr/>
              </p:nvSpPr>
              <p:spPr>
                <a:xfrm>
                  <a:off x="11763064" y="3324706"/>
                  <a:ext cx="769287" cy="646331"/>
                </a:xfrm>
                <a:prstGeom prst="rect">
                  <a:avLst/>
                </a:prstGeom>
                <a:noFill/>
                <a:ln w="19050">
                  <a:solidFill>
                    <a:srgbClr val="0070C0"/>
                  </a:solidFill>
                </a:ln>
              </p:spPr>
              <p:txBody>
                <a:bodyPr wrap="square" rtlCol="0">
                  <a:spAutoFit/>
                </a:bodyPr>
                <a:lstStyle/>
                <a:p>
                  <a:r>
                    <a:rPr lang="en-GB" dirty="0"/>
                    <a:t>Etc.</a:t>
                  </a:r>
                </a:p>
                <a:p>
                  <a:endParaRPr lang="en-NL" dirty="0"/>
                </a:p>
              </p:txBody>
            </p:sp>
            <p:sp>
              <p:nvSpPr>
                <p:cNvPr id="40" name="TextBox 39">
                  <a:extLst>
                    <a:ext uri="{FF2B5EF4-FFF2-40B4-BE49-F238E27FC236}">
                      <a16:creationId xmlns:a16="http://schemas.microsoft.com/office/drawing/2014/main" id="{A54662CD-C99F-45CB-8DB1-3B445AF58353}"/>
                    </a:ext>
                  </a:extLst>
                </p:cNvPr>
                <p:cNvSpPr txBox="1"/>
                <p:nvPr/>
              </p:nvSpPr>
              <p:spPr>
                <a:xfrm>
                  <a:off x="11777407" y="4215045"/>
                  <a:ext cx="769287" cy="646331"/>
                </a:xfrm>
                <a:prstGeom prst="rect">
                  <a:avLst/>
                </a:prstGeom>
                <a:noFill/>
                <a:ln w="19050">
                  <a:solidFill>
                    <a:srgbClr val="0070C0"/>
                  </a:solidFill>
                </a:ln>
              </p:spPr>
              <p:txBody>
                <a:bodyPr wrap="square" rtlCol="0">
                  <a:spAutoFit/>
                </a:bodyPr>
                <a:lstStyle/>
                <a:p>
                  <a:r>
                    <a:rPr lang="en-GB" dirty="0"/>
                    <a:t>Etc.</a:t>
                  </a:r>
                </a:p>
                <a:p>
                  <a:endParaRPr lang="en-NL" dirty="0"/>
                </a:p>
              </p:txBody>
            </p:sp>
            <p:sp>
              <p:nvSpPr>
                <p:cNvPr id="41" name="TextBox 40">
                  <a:extLst>
                    <a:ext uri="{FF2B5EF4-FFF2-40B4-BE49-F238E27FC236}">
                      <a16:creationId xmlns:a16="http://schemas.microsoft.com/office/drawing/2014/main" id="{EEDFDFD2-49D1-4E06-AFE7-8A7E79E7DA1C}"/>
                    </a:ext>
                  </a:extLst>
                </p:cNvPr>
                <p:cNvSpPr txBox="1"/>
                <p:nvPr/>
              </p:nvSpPr>
              <p:spPr>
                <a:xfrm>
                  <a:off x="11788533" y="5052188"/>
                  <a:ext cx="769287" cy="646331"/>
                </a:xfrm>
                <a:prstGeom prst="rect">
                  <a:avLst/>
                </a:prstGeom>
                <a:noFill/>
                <a:ln w="19050">
                  <a:solidFill>
                    <a:srgbClr val="0070C0"/>
                  </a:solidFill>
                </a:ln>
              </p:spPr>
              <p:txBody>
                <a:bodyPr wrap="square" rtlCol="0">
                  <a:spAutoFit/>
                </a:bodyPr>
                <a:lstStyle/>
                <a:p>
                  <a:r>
                    <a:rPr lang="en-GB" dirty="0"/>
                    <a:t>Etc.</a:t>
                  </a:r>
                </a:p>
                <a:p>
                  <a:endParaRPr lang="en-NL" dirty="0"/>
                </a:p>
              </p:txBody>
            </p:sp>
          </p:grpSp>
          <p:sp>
            <p:nvSpPr>
              <p:cNvPr id="16" name="Arrow: Right 15">
                <a:extLst>
                  <a:ext uri="{FF2B5EF4-FFF2-40B4-BE49-F238E27FC236}">
                    <a16:creationId xmlns:a16="http://schemas.microsoft.com/office/drawing/2014/main" id="{2E722178-F34B-4FF5-8E72-77BA4BF690B5}"/>
                  </a:ext>
                </a:extLst>
              </p:cNvPr>
              <p:cNvSpPr/>
              <p:nvPr/>
            </p:nvSpPr>
            <p:spPr>
              <a:xfrm>
                <a:off x="2945219" y="3204957"/>
                <a:ext cx="684196" cy="484632"/>
              </a:xfrm>
              <a:prstGeom prst="rightArrow">
                <a:avLst/>
              </a:prstGeom>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Arrow: Right 16">
                <a:extLst>
                  <a:ext uri="{FF2B5EF4-FFF2-40B4-BE49-F238E27FC236}">
                    <a16:creationId xmlns:a16="http://schemas.microsoft.com/office/drawing/2014/main" id="{7BE8C884-D124-4E2F-8DEC-227BBF3E92C9}"/>
                  </a:ext>
                </a:extLst>
              </p:cNvPr>
              <p:cNvSpPr/>
              <p:nvPr/>
            </p:nvSpPr>
            <p:spPr>
              <a:xfrm>
                <a:off x="2955470" y="4074160"/>
                <a:ext cx="684196" cy="484632"/>
              </a:xfrm>
              <a:prstGeom prst="rightArrow">
                <a:avLst/>
              </a:prstGeom>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8" name="Arrow: Right 37">
                <a:extLst>
                  <a:ext uri="{FF2B5EF4-FFF2-40B4-BE49-F238E27FC236}">
                    <a16:creationId xmlns:a16="http://schemas.microsoft.com/office/drawing/2014/main" id="{C3FE37A1-8ADD-4D21-9978-5426D49CF55C}"/>
                  </a:ext>
                </a:extLst>
              </p:cNvPr>
              <p:cNvSpPr/>
              <p:nvPr/>
            </p:nvSpPr>
            <p:spPr>
              <a:xfrm>
                <a:off x="2965722" y="2314050"/>
                <a:ext cx="684196" cy="484632"/>
              </a:xfrm>
              <a:prstGeom prst="rightArrow">
                <a:avLst/>
              </a:prstGeom>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51" name="Group 50">
              <a:extLst>
                <a:ext uri="{FF2B5EF4-FFF2-40B4-BE49-F238E27FC236}">
                  <a16:creationId xmlns:a16="http://schemas.microsoft.com/office/drawing/2014/main" id="{44E8FD92-8E42-4B32-9BBA-524BD017DAA7}"/>
                </a:ext>
              </a:extLst>
            </p:cNvPr>
            <p:cNvGrpSpPr/>
            <p:nvPr/>
          </p:nvGrpSpPr>
          <p:grpSpPr>
            <a:xfrm>
              <a:off x="240468" y="1535700"/>
              <a:ext cx="11556552" cy="4173984"/>
              <a:chOff x="240468" y="1535700"/>
              <a:chExt cx="11556552" cy="4173984"/>
            </a:xfrm>
          </p:grpSpPr>
          <p:sp>
            <p:nvSpPr>
              <p:cNvPr id="49" name="Rectangle 48">
                <a:extLst>
                  <a:ext uri="{FF2B5EF4-FFF2-40B4-BE49-F238E27FC236}">
                    <a16:creationId xmlns:a16="http://schemas.microsoft.com/office/drawing/2014/main" id="{5474F230-9D34-4F9D-8AFB-D0AA68465714}"/>
                  </a:ext>
                </a:extLst>
              </p:cNvPr>
              <p:cNvSpPr/>
              <p:nvPr/>
            </p:nvSpPr>
            <p:spPr>
              <a:xfrm>
                <a:off x="240468" y="2240816"/>
                <a:ext cx="11556552" cy="34688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50" name="Group 49">
                <a:extLst>
                  <a:ext uri="{FF2B5EF4-FFF2-40B4-BE49-F238E27FC236}">
                    <a16:creationId xmlns:a16="http://schemas.microsoft.com/office/drawing/2014/main" id="{A135A7BF-DB79-45B3-8FDA-5A07233C0B20}"/>
                  </a:ext>
                </a:extLst>
              </p:cNvPr>
              <p:cNvGrpSpPr/>
              <p:nvPr/>
            </p:nvGrpSpPr>
            <p:grpSpPr>
              <a:xfrm>
                <a:off x="4500171" y="1535700"/>
                <a:ext cx="6755713" cy="1256462"/>
                <a:chOff x="4500171" y="1535700"/>
                <a:chExt cx="6755713" cy="1256462"/>
              </a:xfrm>
            </p:grpSpPr>
            <p:sp>
              <p:nvSpPr>
                <p:cNvPr id="46" name="TextBox 45">
                  <a:extLst>
                    <a:ext uri="{FF2B5EF4-FFF2-40B4-BE49-F238E27FC236}">
                      <a16:creationId xmlns:a16="http://schemas.microsoft.com/office/drawing/2014/main" id="{2AE350B6-B85C-4888-B981-AB7B75F31DD6}"/>
                    </a:ext>
                  </a:extLst>
                </p:cNvPr>
                <p:cNvSpPr txBox="1"/>
                <p:nvPr/>
              </p:nvSpPr>
              <p:spPr>
                <a:xfrm>
                  <a:off x="4500171" y="2330497"/>
                  <a:ext cx="2557175" cy="461665"/>
                </a:xfrm>
                <a:prstGeom prst="rect">
                  <a:avLst/>
                </a:prstGeom>
                <a:noFill/>
                <a:ln>
                  <a:solidFill>
                    <a:srgbClr val="0070C0"/>
                  </a:solidFill>
                </a:ln>
              </p:spPr>
              <p:txBody>
                <a:bodyPr wrap="none" rtlCol="0">
                  <a:spAutoFit/>
                </a:bodyPr>
                <a:lstStyle/>
                <a:p>
                  <a:r>
                    <a:rPr lang="en-GB" sz="2400" dirty="0"/>
                    <a:t>Health information</a:t>
                  </a:r>
                  <a:endParaRPr lang="en-NL" sz="2400" dirty="0"/>
                </a:p>
              </p:txBody>
            </p:sp>
            <p:sp>
              <p:nvSpPr>
                <p:cNvPr id="47" name="TextBox 46">
                  <a:extLst>
                    <a:ext uri="{FF2B5EF4-FFF2-40B4-BE49-F238E27FC236}">
                      <a16:creationId xmlns:a16="http://schemas.microsoft.com/office/drawing/2014/main" id="{122D0E7E-3B36-46F3-A06F-3FC52C083C37}"/>
                    </a:ext>
                  </a:extLst>
                </p:cNvPr>
                <p:cNvSpPr txBox="1"/>
                <p:nvPr/>
              </p:nvSpPr>
              <p:spPr>
                <a:xfrm>
                  <a:off x="7914648" y="1535700"/>
                  <a:ext cx="3341236" cy="461665"/>
                </a:xfrm>
                <a:prstGeom prst="rect">
                  <a:avLst/>
                </a:prstGeom>
                <a:solidFill>
                  <a:schemeClr val="accent1">
                    <a:lumMod val="20000"/>
                    <a:lumOff val="80000"/>
                  </a:schemeClr>
                </a:solidFill>
                <a:ln>
                  <a:solidFill>
                    <a:srgbClr val="0070C0"/>
                  </a:solidFill>
                </a:ln>
              </p:spPr>
              <p:txBody>
                <a:bodyPr wrap="none" rtlCol="0">
                  <a:spAutoFit/>
                </a:bodyPr>
                <a:lstStyle/>
                <a:p>
                  <a:r>
                    <a:rPr lang="en-GB" sz="2400" dirty="0"/>
                    <a:t>Policy-making &amp; planning</a:t>
                  </a:r>
                  <a:endParaRPr lang="en-NL" sz="2400" dirty="0"/>
                </a:p>
              </p:txBody>
            </p:sp>
            <p:sp>
              <p:nvSpPr>
                <p:cNvPr id="48" name="Arrow: Right 47">
                  <a:extLst>
                    <a:ext uri="{FF2B5EF4-FFF2-40B4-BE49-F238E27FC236}">
                      <a16:creationId xmlns:a16="http://schemas.microsoft.com/office/drawing/2014/main" id="{91CE3ADC-70B5-4113-B3DB-CFF76FEF4064}"/>
                    </a:ext>
                  </a:extLst>
                </p:cNvPr>
                <p:cNvSpPr/>
                <p:nvPr/>
              </p:nvSpPr>
              <p:spPr>
                <a:xfrm rot="19394524">
                  <a:off x="6984190" y="18486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grpSp>
    </p:spTree>
    <p:extLst>
      <p:ext uri="{BB962C8B-B14F-4D97-AF65-F5344CB8AC3E}">
        <p14:creationId xmlns:p14="http://schemas.microsoft.com/office/powerpoint/2010/main" val="210415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1D85-B693-4F64-99D0-D05F3DB44431}"/>
              </a:ext>
            </a:extLst>
          </p:cNvPr>
          <p:cNvSpPr>
            <a:spLocks noGrp="1"/>
          </p:cNvSpPr>
          <p:nvPr>
            <p:ph type="title"/>
          </p:nvPr>
        </p:nvSpPr>
        <p:spPr/>
        <p:txBody>
          <a:bodyPr>
            <a:normAutofit/>
          </a:bodyPr>
          <a:lstStyle/>
          <a:p>
            <a:r>
              <a:rPr lang="en-GB" sz="3600" dirty="0"/>
              <a:t>Key concepts</a:t>
            </a:r>
            <a:endParaRPr lang="en-NL" sz="3600" dirty="0"/>
          </a:p>
        </p:txBody>
      </p:sp>
      <p:sp>
        <p:nvSpPr>
          <p:cNvPr id="3" name="Content Placeholder 2">
            <a:extLst>
              <a:ext uri="{FF2B5EF4-FFF2-40B4-BE49-F238E27FC236}">
                <a16:creationId xmlns:a16="http://schemas.microsoft.com/office/drawing/2014/main" id="{23031919-4DC0-4782-931C-EB2E81BA5899}"/>
              </a:ext>
            </a:extLst>
          </p:cNvPr>
          <p:cNvSpPr>
            <a:spLocks noGrp="1"/>
          </p:cNvSpPr>
          <p:nvPr>
            <p:ph idx="1"/>
          </p:nvPr>
        </p:nvSpPr>
        <p:spPr/>
        <p:txBody>
          <a:bodyPr/>
          <a:lstStyle/>
          <a:p>
            <a:pPr marL="285750" indent="-285750"/>
            <a:r>
              <a:rPr lang="en-GB" dirty="0"/>
              <a:t>Population level</a:t>
            </a:r>
          </a:p>
          <a:p>
            <a:pPr marL="285750" indent="-285750"/>
            <a:r>
              <a:rPr lang="en-GB" dirty="0"/>
              <a:t>Secondary use</a:t>
            </a:r>
            <a:endParaRPr lang="en-NL" dirty="0"/>
          </a:p>
          <a:p>
            <a:endParaRPr lang="en-NL" dirty="0"/>
          </a:p>
        </p:txBody>
      </p:sp>
      <p:grpSp>
        <p:nvGrpSpPr>
          <p:cNvPr id="4" name="Group 3">
            <a:extLst>
              <a:ext uri="{FF2B5EF4-FFF2-40B4-BE49-F238E27FC236}">
                <a16:creationId xmlns:a16="http://schemas.microsoft.com/office/drawing/2014/main" id="{18BCC3E4-ED0B-4443-9DDC-533E0062D9A5}"/>
              </a:ext>
            </a:extLst>
          </p:cNvPr>
          <p:cNvGrpSpPr/>
          <p:nvPr/>
        </p:nvGrpSpPr>
        <p:grpSpPr>
          <a:xfrm>
            <a:off x="154004" y="5842535"/>
            <a:ext cx="3530719" cy="891406"/>
            <a:chOff x="1472665" y="1780674"/>
            <a:chExt cx="3530719" cy="891406"/>
          </a:xfrm>
        </p:grpSpPr>
        <p:pic>
          <p:nvPicPr>
            <p:cNvPr id="5" name="Picture 4">
              <a:extLst>
                <a:ext uri="{FF2B5EF4-FFF2-40B4-BE49-F238E27FC236}">
                  <a16:creationId xmlns:a16="http://schemas.microsoft.com/office/drawing/2014/main" id="{05C2F4A3-289F-48BC-884C-6FA390940DD0}"/>
                </a:ext>
              </a:extLst>
            </p:cNvPr>
            <p:cNvPicPr>
              <a:picLocks noChangeAspect="1"/>
            </p:cNvPicPr>
            <p:nvPr/>
          </p:nvPicPr>
          <p:blipFill rotWithShape="1">
            <a:blip r:embed="rId2"/>
            <a:srcRect l="12079" t="25965" r="51526" b="53403"/>
            <a:stretch/>
          </p:blipFill>
          <p:spPr>
            <a:xfrm>
              <a:off x="1472665" y="1780674"/>
              <a:ext cx="2795500" cy="891406"/>
            </a:xfrm>
            <a:prstGeom prst="rect">
              <a:avLst/>
            </a:prstGeom>
          </p:spPr>
        </p:pic>
        <p:pic>
          <p:nvPicPr>
            <p:cNvPr id="6" name="Picture 5">
              <a:extLst>
                <a:ext uri="{FF2B5EF4-FFF2-40B4-BE49-F238E27FC236}">
                  <a16:creationId xmlns:a16="http://schemas.microsoft.com/office/drawing/2014/main" id="{AE4C7253-3181-4349-91A5-6225C726195F}"/>
                </a:ext>
              </a:extLst>
            </p:cNvPr>
            <p:cNvPicPr>
              <a:picLocks noChangeAspect="1"/>
            </p:cNvPicPr>
            <p:nvPr/>
          </p:nvPicPr>
          <p:blipFill rotWithShape="1">
            <a:blip r:embed="rId2"/>
            <a:srcRect l="51629" t="54456" r="33135" b="12701"/>
            <a:stretch/>
          </p:blipFill>
          <p:spPr>
            <a:xfrm>
              <a:off x="4268165" y="1780674"/>
              <a:ext cx="735219" cy="891406"/>
            </a:xfrm>
            <a:prstGeom prst="rect">
              <a:avLst/>
            </a:prstGeom>
          </p:spPr>
        </p:pic>
      </p:grpSp>
    </p:spTree>
    <p:extLst>
      <p:ext uri="{BB962C8B-B14F-4D97-AF65-F5344CB8AC3E}">
        <p14:creationId xmlns:p14="http://schemas.microsoft.com/office/powerpoint/2010/main" val="3951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63CD94-2332-4829-A60A-49827F825E2C}"/>
              </a:ext>
            </a:extLst>
          </p:cNvPr>
          <p:cNvSpPr txBox="1"/>
          <p:nvPr/>
        </p:nvSpPr>
        <p:spPr>
          <a:xfrm>
            <a:off x="339915" y="4180102"/>
            <a:ext cx="3662072" cy="1200329"/>
          </a:xfrm>
          <a:prstGeom prst="rect">
            <a:avLst/>
          </a:prstGeom>
          <a:noFill/>
        </p:spPr>
        <p:txBody>
          <a:bodyPr wrap="square" rtlCol="0">
            <a:spAutoFit/>
          </a:bodyPr>
          <a:lstStyle/>
          <a:p>
            <a:r>
              <a:rPr lang="nl-NL" dirty="0">
                <a:hlinkClick r:id="rId3"/>
              </a:rPr>
              <a:t>https://en.wikisource.org/wiki/Natural_and_Political_Observations_Made_upon_the_Bills_of_Mortality_(Graunt_1676)/Chapter_1</a:t>
            </a:r>
            <a:endParaRPr lang="en-NL" dirty="0"/>
          </a:p>
        </p:txBody>
      </p:sp>
      <p:grpSp>
        <p:nvGrpSpPr>
          <p:cNvPr id="6" name="Group 5">
            <a:extLst>
              <a:ext uri="{FF2B5EF4-FFF2-40B4-BE49-F238E27FC236}">
                <a16:creationId xmlns:a16="http://schemas.microsoft.com/office/drawing/2014/main" id="{514DB622-F854-4C90-8842-3B9FACD223D5}"/>
              </a:ext>
            </a:extLst>
          </p:cNvPr>
          <p:cNvGrpSpPr/>
          <p:nvPr/>
        </p:nvGrpSpPr>
        <p:grpSpPr>
          <a:xfrm>
            <a:off x="154004" y="5842535"/>
            <a:ext cx="3530719" cy="891406"/>
            <a:chOff x="1472665" y="1780674"/>
            <a:chExt cx="3530719" cy="891406"/>
          </a:xfrm>
        </p:grpSpPr>
        <p:pic>
          <p:nvPicPr>
            <p:cNvPr id="7" name="Picture 6">
              <a:extLst>
                <a:ext uri="{FF2B5EF4-FFF2-40B4-BE49-F238E27FC236}">
                  <a16:creationId xmlns:a16="http://schemas.microsoft.com/office/drawing/2014/main" id="{98ABE29C-8941-45EE-8500-AD4BF9F2BF58}"/>
                </a:ext>
              </a:extLst>
            </p:cNvPr>
            <p:cNvPicPr>
              <a:picLocks noChangeAspect="1"/>
            </p:cNvPicPr>
            <p:nvPr/>
          </p:nvPicPr>
          <p:blipFill rotWithShape="1">
            <a:blip r:embed="rId4"/>
            <a:srcRect l="12079" t="25965" r="51526" b="53403"/>
            <a:stretch/>
          </p:blipFill>
          <p:spPr>
            <a:xfrm>
              <a:off x="1472665" y="1780674"/>
              <a:ext cx="2795500" cy="891406"/>
            </a:xfrm>
            <a:prstGeom prst="rect">
              <a:avLst/>
            </a:prstGeom>
          </p:spPr>
        </p:pic>
        <p:pic>
          <p:nvPicPr>
            <p:cNvPr id="8" name="Picture 7">
              <a:extLst>
                <a:ext uri="{FF2B5EF4-FFF2-40B4-BE49-F238E27FC236}">
                  <a16:creationId xmlns:a16="http://schemas.microsoft.com/office/drawing/2014/main" id="{FCECDB5C-EE36-4974-ABFA-4BBE4F300114}"/>
                </a:ext>
              </a:extLst>
            </p:cNvPr>
            <p:cNvPicPr>
              <a:picLocks noChangeAspect="1"/>
            </p:cNvPicPr>
            <p:nvPr/>
          </p:nvPicPr>
          <p:blipFill rotWithShape="1">
            <a:blip r:embed="rId4"/>
            <a:srcRect l="51629" t="54456" r="33135" b="12701"/>
            <a:stretch/>
          </p:blipFill>
          <p:spPr>
            <a:xfrm>
              <a:off x="4268165" y="1780674"/>
              <a:ext cx="735219" cy="891406"/>
            </a:xfrm>
            <a:prstGeom prst="rect">
              <a:avLst/>
            </a:prstGeom>
          </p:spPr>
        </p:pic>
      </p:grpSp>
      <p:sp>
        <p:nvSpPr>
          <p:cNvPr id="3" name="TextBox 2">
            <a:extLst>
              <a:ext uri="{FF2B5EF4-FFF2-40B4-BE49-F238E27FC236}">
                <a16:creationId xmlns:a16="http://schemas.microsoft.com/office/drawing/2014/main" id="{6ECAFC32-331D-44F3-A94B-78CB7C8D0A33}"/>
              </a:ext>
            </a:extLst>
          </p:cNvPr>
          <p:cNvSpPr txBox="1"/>
          <p:nvPr/>
        </p:nvSpPr>
        <p:spPr>
          <a:xfrm>
            <a:off x="847023" y="1591124"/>
            <a:ext cx="4026473" cy="1200329"/>
          </a:xfrm>
          <a:prstGeom prst="rect">
            <a:avLst/>
          </a:prstGeom>
          <a:noFill/>
        </p:spPr>
        <p:txBody>
          <a:bodyPr wrap="square" rtlCol="0">
            <a:spAutoFit/>
          </a:bodyPr>
          <a:lstStyle/>
          <a:p>
            <a:r>
              <a:rPr lang="en-GB" sz="2400" dirty="0"/>
              <a:t>Natural and Political Observations Made upon the Bills of Mortality (</a:t>
            </a:r>
            <a:r>
              <a:rPr lang="en-GB" sz="2400" dirty="0" err="1"/>
              <a:t>Graunt</a:t>
            </a:r>
            <a:r>
              <a:rPr lang="en-GB" sz="2400" dirty="0"/>
              <a:t> 1676)</a:t>
            </a:r>
            <a:endParaRPr lang="en-NL" sz="2400" dirty="0"/>
          </a:p>
        </p:txBody>
      </p:sp>
      <p:pic>
        <p:nvPicPr>
          <p:cNvPr id="9" name="Picture 8">
            <a:extLst>
              <a:ext uri="{FF2B5EF4-FFF2-40B4-BE49-F238E27FC236}">
                <a16:creationId xmlns:a16="http://schemas.microsoft.com/office/drawing/2014/main" id="{058FD8AA-3EBC-431B-A287-BE3324976B4B}"/>
              </a:ext>
            </a:extLst>
          </p:cNvPr>
          <p:cNvPicPr>
            <a:picLocks noChangeAspect="1"/>
          </p:cNvPicPr>
          <p:nvPr/>
        </p:nvPicPr>
        <p:blipFill rotWithShape="1">
          <a:blip r:embed="rId5"/>
          <a:srcRect l="36236" t="11216" r="27950" b="6966"/>
          <a:stretch/>
        </p:blipFill>
        <p:spPr>
          <a:xfrm>
            <a:off x="5745004" y="180102"/>
            <a:ext cx="4899641" cy="6296138"/>
          </a:xfrm>
          <a:prstGeom prst="rect">
            <a:avLst/>
          </a:prstGeom>
        </p:spPr>
      </p:pic>
    </p:spTree>
    <p:extLst>
      <p:ext uri="{BB962C8B-B14F-4D97-AF65-F5344CB8AC3E}">
        <p14:creationId xmlns:p14="http://schemas.microsoft.com/office/powerpoint/2010/main" val="184686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6C07A-8CB7-40DC-B4E6-EF09142DAB5F}"/>
              </a:ext>
            </a:extLst>
          </p:cNvPr>
          <p:cNvSpPr>
            <a:spLocks noGrp="1"/>
          </p:cNvSpPr>
          <p:nvPr>
            <p:ph idx="1"/>
          </p:nvPr>
        </p:nvSpPr>
        <p:spPr>
          <a:xfrm>
            <a:off x="4052578" y="5899560"/>
            <a:ext cx="10515600" cy="372064"/>
          </a:xfrm>
        </p:spPr>
        <p:txBody>
          <a:bodyPr>
            <a:normAutofit/>
          </a:bodyPr>
          <a:lstStyle/>
          <a:p>
            <a:pPr marL="0" indent="0">
              <a:buNone/>
            </a:pPr>
            <a:r>
              <a:rPr lang="nl-NL" sz="1800" dirty="0">
                <a:hlinkClick r:id="rId2"/>
              </a:rPr>
              <a:t>http://blog.rtwilson.com/john-snows-cholera-data-in-more-formats/</a:t>
            </a:r>
            <a:endParaRPr lang="en-NL" sz="1800" dirty="0"/>
          </a:p>
        </p:txBody>
      </p:sp>
      <p:pic>
        <p:nvPicPr>
          <p:cNvPr id="1026" name="Picture 2" descr="Locations of deaths from Snow's analysis shown on a modern OS Map">
            <a:extLst>
              <a:ext uri="{FF2B5EF4-FFF2-40B4-BE49-F238E27FC236}">
                <a16:creationId xmlns:a16="http://schemas.microsoft.com/office/drawing/2014/main" id="{58CCC68F-DBAA-446D-83C4-ECC806567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178" y="128297"/>
            <a:ext cx="8155916" cy="577126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0FCCC12-B8FA-43A1-94AD-AB878B964C10}"/>
              </a:ext>
            </a:extLst>
          </p:cNvPr>
          <p:cNvGrpSpPr/>
          <p:nvPr/>
        </p:nvGrpSpPr>
        <p:grpSpPr>
          <a:xfrm>
            <a:off x="154004" y="5842535"/>
            <a:ext cx="3530719" cy="891406"/>
            <a:chOff x="1472665" y="1780674"/>
            <a:chExt cx="3530719" cy="891406"/>
          </a:xfrm>
        </p:grpSpPr>
        <p:pic>
          <p:nvPicPr>
            <p:cNvPr id="6" name="Picture 5">
              <a:extLst>
                <a:ext uri="{FF2B5EF4-FFF2-40B4-BE49-F238E27FC236}">
                  <a16:creationId xmlns:a16="http://schemas.microsoft.com/office/drawing/2014/main" id="{030B8A7B-8941-493D-989A-09399D941757}"/>
                </a:ext>
              </a:extLst>
            </p:cNvPr>
            <p:cNvPicPr>
              <a:picLocks noChangeAspect="1"/>
            </p:cNvPicPr>
            <p:nvPr/>
          </p:nvPicPr>
          <p:blipFill rotWithShape="1">
            <a:blip r:embed="rId4"/>
            <a:srcRect l="12079" t="25965" r="51526" b="53403"/>
            <a:stretch/>
          </p:blipFill>
          <p:spPr>
            <a:xfrm>
              <a:off x="1472665" y="1780674"/>
              <a:ext cx="2795500" cy="891406"/>
            </a:xfrm>
            <a:prstGeom prst="rect">
              <a:avLst/>
            </a:prstGeom>
          </p:spPr>
        </p:pic>
        <p:pic>
          <p:nvPicPr>
            <p:cNvPr id="7" name="Picture 6">
              <a:extLst>
                <a:ext uri="{FF2B5EF4-FFF2-40B4-BE49-F238E27FC236}">
                  <a16:creationId xmlns:a16="http://schemas.microsoft.com/office/drawing/2014/main" id="{91252B3C-05CB-45BD-9A1C-41D2589B5131}"/>
                </a:ext>
              </a:extLst>
            </p:cNvPr>
            <p:cNvPicPr>
              <a:picLocks noChangeAspect="1"/>
            </p:cNvPicPr>
            <p:nvPr/>
          </p:nvPicPr>
          <p:blipFill rotWithShape="1">
            <a:blip r:embed="rId4"/>
            <a:srcRect l="51629" t="54456" r="33135" b="12701"/>
            <a:stretch/>
          </p:blipFill>
          <p:spPr>
            <a:xfrm>
              <a:off x="4268165" y="1780674"/>
              <a:ext cx="735219" cy="891406"/>
            </a:xfrm>
            <a:prstGeom prst="rect">
              <a:avLst/>
            </a:prstGeom>
          </p:spPr>
        </p:pic>
      </p:grpSp>
      <p:sp>
        <p:nvSpPr>
          <p:cNvPr id="4" name="TextBox 3">
            <a:extLst>
              <a:ext uri="{FF2B5EF4-FFF2-40B4-BE49-F238E27FC236}">
                <a16:creationId xmlns:a16="http://schemas.microsoft.com/office/drawing/2014/main" id="{82441EED-6649-4ECA-89F3-9724FC55153E}"/>
              </a:ext>
            </a:extLst>
          </p:cNvPr>
          <p:cNvSpPr txBox="1"/>
          <p:nvPr/>
        </p:nvSpPr>
        <p:spPr>
          <a:xfrm>
            <a:off x="528320" y="802641"/>
            <a:ext cx="2651760" cy="1846659"/>
          </a:xfrm>
          <a:prstGeom prst="rect">
            <a:avLst/>
          </a:prstGeom>
          <a:noFill/>
        </p:spPr>
        <p:txBody>
          <a:bodyPr wrap="square" rtlCol="0">
            <a:spAutoFit/>
          </a:bodyPr>
          <a:lstStyle/>
          <a:p>
            <a:r>
              <a:rPr lang="en-GB" sz="2400" b="1" dirty="0"/>
              <a:t>John Snow, 1854: </a:t>
            </a:r>
            <a:r>
              <a:rPr lang="en-GB" dirty="0"/>
              <a:t>mapping of the deaths caused by a cholera outbreak in Soho, London, and the locations of water pumps in the area.</a:t>
            </a:r>
            <a:endParaRPr lang="en-NL" dirty="0"/>
          </a:p>
        </p:txBody>
      </p:sp>
    </p:spTree>
    <p:extLst>
      <p:ext uri="{BB962C8B-B14F-4D97-AF65-F5344CB8AC3E}">
        <p14:creationId xmlns:p14="http://schemas.microsoft.com/office/powerpoint/2010/main" val="132902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1D85-B693-4F64-99D0-D05F3DB44431}"/>
              </a:ext>
            </a:extLst>
          </p:cNvPr>
          <p:cNvSpPr>
            <a:spLocks noGrp="1"/>
          </p:cNvSpPr>
          <p:nvPr>
            <p:ph type="title"/>
          </p:nvPr>
        </p:nvSpPr>
        <p:spPr/>
        <p:txBody>
          <a:bodyPr/>
          <a:lstStyle/>
          <a:p>
            <a:r>
              <a:rPr lang="en-GB" dirty="0"/>
              <a:t>Key concepts</a:t>
            </a:r>
            <a:endParaRPr lang="en-NL" dirty="0"/>
          </a:p>
        </p:txBody>
      </p:sp>
      <p:sp>
        <p:nvSpPr>
          <p:cNvPr id="3" name="Content Placeholder 2">
            <a:extLst>
              <a:ext uri="{FF2B5EF4-FFF2-40B4-BE49-F238E27FC236}">
                <a16:creationId xmlns:a16="http://schemas.microsoft.com/office/drawing/2014/main" id="{23031919-4DC0-4782-931C-EB2E81BA5899}"/>
              </a:ext>
            </a:extLst>
          </p:cNvPr>
          <p:cNvSpPr>
            <a:spLocks noGrp="1"/>
          </p:cNvSpPr>
          <p:nvPr>
            <p:ph idx="1"/>
          </p:nvPr>
        </p:nvSpPr>
        <p:spPr>
          <a:xfrm>
            <a:off x="838200" y="1825625"/>
            <a:ext cx="10515600" cy="3813175"/>
          </a:xfrm>
        </p:spPr>
        <p:txBody>
          <a:bodyPr/>
          <a:lstStyle/>
          <a:p>
            <a:r>
              <a:rPr lang="en-GB" dirty="0"/>
              <a:t>Population level</a:t>
            </a:r>
          </a:p>
          <a:p>
            <a:pPr marL="285750" indent="-285750"/>
            <a:r>
              <a:rPr lang="en-GB" dirty="0"/>
              <a:t>Secondary use</a:t>
            </a:r>
          </a:p>
          <a:p>
            <a:r>
              <a:rPr lang="en-GB" dirty="0"/>
              <a:t>Patterns &amp; distribution of health</a:t>
            </a:r>
          </a:p>
          <a:p>
            <a:endParaRPr lang="en-GB" dirty="0"/>
          </a:p>
        </p:txBody>
      </p:sp>
      <p:grpSp>
        <p:nvGrpSpPr>
          <p:cNvPr id="4" name="Group 3">
            <a:extLst>
              <a:ext uri="{FF2B5EF4-FFF2-40B4-BE49-F238E27FC236}">
                <a16:creationId xmlns:a16="http://schemas.microsoft.com/office/drawing/2014/main" id="{18BCC3E4-ED0B-4443-9DDC-533E0062D9A5}"/>
              </a:ext>
            </a:extLst>
          </p:cNvPr>
          <p:cNvGrpSpPr/>
          <p:nvPr/>
        </p:nvGrpSpPr>
        <p:grpSpPr>
          <a:xfrm>
            <a:off x="154004" y="5842535"/>
            <a:ext cx="3530719" cy="891406"/>
            <a:chOff x="1472665" y="1780674"/>
            <a:chExt cx="3530719" cy="891406"/>
          </a:xfrm>
        </p:grpSpPr>
        <p:pic>
          <p:nvPicPr>
            <p:cNvPr id="5" name="Picture 4">
              <a:extLst>
                <a:ext uri="{FF2B5EF4-FFF2-40B4-BE49-F238E27FC236}">
                  <a16:creationId xmlns:a16="http://schemas.microsoft.com/office/drawing/2014/main" id="{05C2F4A3-289F-48BC-884C-6FA390940DD0}"/>
                </a:ext>
              </a:extLst>
            </p:cNvPr>
            <p:cNvPicPr>
              <a:picLocks noChangeAspect="1"/>
            </p:cNvPicPr>
            <p:nvPr/>
          </p:nvPicPr>
          <p:blipFill rotWithShape="1">
            <a:blip r:embed="rId2"/>
            <a:srcRect l="12079" t="25965" r="51526" b="53403"/>
            <a:stretch/>
          </p:blipFill>
          <p:spPr>
            <a:xfrm>
              <a:off x="1472665" y="1780674"/>
              <a:ext cx="2795500" cy="891406"/>
            </a:xfrm>
            <a:prstGeom prst="rect">
              <a:avLst/>
            </a:prstGeom>
          </p:spPr>
        </p:pic>
        <p:pic>
          <p:nvPicPr>
            <p:cNvPr id="6" name="Picture 5">
              <a:extLst>
                <a:ext uri="{FF2B5EF4-FFF2-40B4-BE49-F238E27FC236}">
                  <a16:creationId xmlns:a16="http://schemas.microsoft.com/office/drawing/2014/main" id="{AE4C7253-3181-4349-91A5-6225C726195F}"/>
                </a:ext>
              </a:extLst>
            </p:cNvPr>
            <p:cNvPicPr>
              <a:picLocks noChangeAspect="1"/>
            </p:cNvPicPr>
            <p:nvPr/>
          </p:nvPicPr>
          <p:blipFill rotWithShape="1">
            <a:blip r:embed="rId2"/>
            <a:srcRect l="51629" t="54456" r="33135" b="12701"/>
            <a:stretch/>
          </p:blipFill>
          <p:spPr>
            <a:xfrm>
              <a:off x="4268165" y="1780674"/>
              <a:ext cx="735219" cy="891406"/>
            </a:xfrm>
            <a:prstGeom prst="rect">
              <a:avLst/>
            </a:prstGeom>
          </p:spPr>
        </p:pic>
      </p:grpSp>
    </p:spTree>
    <p:extLst>
      <p:ext uri="{BB962C8B-B14F-4D97-AF65-F5344CB8AC3E}">
        <p14:creationId xmlns:p14="http://schemas.microsoft.com/office/powerpoint/2010/main" val="33751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91811C-1404-4A33-AECC-89713BDAD1CA}"/>
              </a:ext>
            </a:extLst>
          </p:cNvPr>
          <p:cNvPicPr>
            <a:picLocks noChangeAspect="1"/>
          </p:cNvPicPr>
          <p:nvPr/>
        </p:nvPicPr>
        <p:blipFill rotWithShape="1">
          <a:blip r:embed="rId2"/>
          <a:srcRect l="27833" t="21343" r="30833" b="27102"/>
          <a:stretch/>
        </p:blipFill>
        <p:spPr>
          <a:xfrm>
            <a:off x="3439033" y="124059"/>
            <a:ext cx="8479424" cy="5949273"/>
          </a:xfrm>
          <a:prstGeom prst="rect">
            <a:avLst/>
          </a:prstGeom>
        </p:spPr>
      </p:pic>
      <p:grpSp>
        <p:nvGrpSpPr>
          <p:cNvPr id="5" name="Group 4">
            <a:extLst>
              <a:ext uri="{FF2B5EF4-FFF2-40B4-BE49-F238E27FC236}">
                <a16:creationId xmlns:a16="http://schemas.microsoft.com/office/drawing/2014/main" id="{77740397-9C1F-4EE4-81C7-66150D370538}"/>
              </a:ext>
            </a:extLst>
          </p:cNvPr>
          <p:cNvGrpSpPr/>
          <p:nvPr/>
        </p:nvGrpSpPr>
        <p:grpSpPr>
          <a:xfrm>
            <a:off x="154004" y="5842535"/>
            <a:ext cx="3530719" cy="891406"/>
            <a:chOff x="1472665" y="1780674"/>
            <a:chExt cx="3530719" cy="891406"/>
          </a:xfrm>
        </p:grpSpPr>
        <p:pic>
          <p:nvPicPr>
            <p:cNvPr id="6" name="Picture 5">
              <a:extLst>
                <a:ext uri="{FF2B5EF4-FFF2-40B4-BE49-F238E27FC236}">
                  <a16:creationId xmlns:a16="http://schemas.microsoft.com/office/drawing/2014/main" id="{ED5A241B-278A-44D0-AFC9-C90F31977A64}"/>
                </a:ext>
              </a:extLst>
            </p:cNvPr>
            <p:cNvPicPr>
              <a:picLocks noChangeAspect="1"/>
            </p:cNvPicPr>
            <p:nvPr/>
          </p:nvPicPr>
          <p:blipFill rotWithShape="1">
            <a:blip r:embed="rId3"/>
            <a:srcRect l="12079" t="25965" r="51526" b="53403"/>
            <a:stretch/>
          </p:blipFill>
          <p:spPr>
            <a:xfrm>
              <a:off x="1472665" y="1780674"/>
              <a:ext cx="2795500" cy="891406"/>
            </a:xfrm>
            <a:prstGeom prst="rect">
              <a:avLst/>
            </a:prstGeom>
          </p:spPr>
        </p:pic>
        <p:pic>
          <p:nvPicPr>
            <p:cNvPr id="7" name="Picture 6">
              <a:extLst>
                <a:ext uri="{FF2B5EF4-FFF2-40B4-BE49-F238E27FC236}">
                  <a16:creationId xmlns:a16="http://schemas.microsoft.com/office/drawing/2014/main" id="{DCB5BFDA-1498-4501-8E81-5A77AE82B8B3}"/>
                </a:ext>
              </a:extLst>
            </p:cNvPr>
            <p:cNvPicPr>
              <a:picLocks noChangeAspect="1"/>
            </p:cNvPicPr>
            <p:nvPr/>
          </p:nvPicPr>
          <p:blipFill rotWithShape="1">
            <a:blip r:embed="rId3"/>
            <a:srcRect l="51629" t="54456" r="33135" b="12701"/>
            <a:stretch/>
          </p:blipFill>
          <p:spPr>
            <a:xfrm>
              <a:off x="4268165" y="1780674"/>
              <a:ext cx="735219" cy="891406"/>
            </a:xfrm>
            <a:prstGeom prst="rect">
              <a:avLst/>
            </a:prstGeom>
          </p:spPr>
        </p:pic>
      </p:grpSp>
      <p:sp>
        <p:nvSpPr>
          <p:cNvPr id="3" name="TextBox 2">
            <a:extLst>
              <a:ext uri="{FF2B5EF4-FFF2-40B4-BE49-F238E27FC236}">
                <a16:creationId xmlns:a16="http://schemas.microsoft.com/office/drawing/2014/main" id="{71ED4165-F42B-4CB2-9A93-85EC9B004517}"/>
              </a:ext>
            </a:extLst>
          </p:cNvPr>
          <p:cNvSpPr txBox="1"/>
          <p:nvPr/>
        </p:nvSpPr>
        <p:spPr>
          <a:xfrm>
            <a:off x="521614" y="873760"/>
            <a:ext cx="2795499" cy="1200329"/>
          </a:xfrm>
          <a:prstGeom prst="rect">
            <a:avLst/>
          </a:prstGeom>
          <a:noFill/>
        </p:spPr>
        <p:txBody>
          <a:bodyPr wrap="square" rtlCol="0">
            <a:spAutoFit/>
          </a:bodyPr>
          <a:lstStyle/>
          <a:p>
            <a:r>
              <a:rPr lang="en-GB" sz="2400" dirty="0"/>
              <a:t>Health information is (much) more than just databases</a:t>
            </a:r>
            <a:endParaRPr lang="en-NL" sz="2400" dirty="0"/>
          </a:p>
        </p:txBody>
      </p:sp>
    </p:spTree>
    <p:extLst>
      <p:ext uri="{BB962C8B-B14F-4D97-AF65-F5344CB8AC3E}">
        <p14:creationId xmlns:p14="http://schemas.microsoft.com/office/powerpoint/2010/main" val="3183642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1D85-B693-4F64-99D0-D05F3DB44431}"/>
              </a:ext>
            </a:extLst>
          </p:cNvPr>
          <p:cNvSpPr>
            <a:spLocks noGrp="1"/>
          </p:cNvSpPr>
          <p:nvPr>
            <p:ph type="title"/>
          </p:nvPr>
        </p:nvSpPr>
        <p:spPr>
          <a:xfrm>
            <a:off x="838200" y="365126"/>
            <a:ext cx="10515600" cy="854074"/>
          </a:xfrm>
        </p:spPr>
        <p:txBody>
          <a:bodyPr>
            <a:normAutofit/>
          </a:bodyPr>
          <a:lstStyle/>
          <a:p>
            <a:r>
              <a:rPr lang="en-GB" sz="3600" dirty="0"/>
              <a:t>Key concepts</a:t>
            </a:r>
            <a:endParaRPr lang="en-NL" sz="3600" dirty="0"/>
          </a:p>
        </p:txBody>
      </p:sp>
      <p:sp>
        <p:nvSpPr>
          <p:cNvPr id="3" name="Content Placeholder 2">
            <a:extLst>
              <a:ext uri="{FF2B5EF4-FFF2-40B4-BE49-F238E27FC236}">
                <a16:creationId xmlns:a16="http://schemas.microsoft.com/office/drawing/2014/main" id="{23031919-4DC0-4782-931C-EB2E81BA5899}"/>
              </a:ext>
            </a:extLst>
          </p:cNvPr>
          <p:cNvSpPr>
            <a:spLocks noGrp="1"/>
          </p:cNvSpPr>
          <p:nvPr>
            <p:ph idx="1"/>
          </p:nvPr>
        </p:nvSpPr>
        <p:spPr>
          <a:xfrm>
            <a:off x="838200" y="1595121"/>
            <a:ext cx="10515600" cy="4043680"/>
          </a:xfrm>
        </p:spPr>
        <p:txBody>
          <a:bodyPr>
            <a:normAutofit/>
          </a:bodyPr>
          <a:lstStyle/>
          <a:p>
            <a:pPr marL="285750" indent="-285750"/>
            <a:r>
              <a:rPr lang="en-GB" dirty="0"/>
              <a:t>Population level</a:t>
            </a:r>
          </a:p>
          <a:p>
            <a:pPr marL="285750" indent="-285750"/>
            <a:r>
              <a:rPr lang="en-GB" dirty="0"/>
              <a:t>Secondary use</a:t>
            </a:r>
          </a:p>
          <a:p>
            <a:r>
              <a:rPr lang="en-GB" dirty="0"/>
              <a:t>Patterns &amp; distribution of health</a:t>
            </a:r>
          </a:p>
          <a:p>
            <a:r>
              <a:rPr lang="en-GB" dirty="0"/>
              <a:t>Data, analysis, reporting and knowledge translation</a:t>
            </a:r>
          </a:p>
          <a:p>
            <a:pPr marL="0" indent="0">
              <a:buNone/>
            </a:pPr>
            <a:endParaRPr lang="en-GB" dirty="0"/>
          </a:p>
        </p:txBody>
      </p:sp>
      <p:grpSp>
        <p:nvGrpSpPr>
          <p:cNvPr id="4" name="Group 3">
            <a:extLst>
              <a:ext uri="{FF2B5EF4-FFF2-40B4-BE49-F238E27FC236}">
                <a16:creationId xmlns:a16="http://schemas.microsoft.com/office/drawing/2014/main" id="{18BCC3E4-ED0B-4443-9DDC-533E0062D9A5}"/>
              </a:ext>
            </a:extLst>
          </p:cNvPr>
          <p:cNvGrpSpPr/>
          <p:nvPr/>
        </p:nvGrpSpPr>
        <p:grpSpPr>
          <a:xfrm>
            <a:off x="154004" y="5842535"/>
            <a:ext cx="3530719" cy="891406"/>
            <a:chOff x="1472665" y="1780674"/>
            <a:chExt cx="3530719" cy="891406"/>
          </a:xfrm>
        </p:grpSpPr>
        <p:pic>
          <p:nvPicPr>
            <p:cNvPr id="5" name="Picture 4">
              <a:extLst>
                <a:ext uri="{FF2B5EF4-FFF2-40B4-BE49-F238E27FC236}">
                  <a16:creationId xmlns:a16="http://schemas.microsoft.com/office/drawing/2014/main" id="{05C2F4A3-289F-48BC-884C-6FA390940DD0}"/>
                </a:ext>
              </a:extLst>
            </p:cNvPr>
            <p:cNvPicPr>
              <a:picLocks noChangeAspect="1"/>
            </p:cNvPicPr>
            <p:nvPr/>
          </p:nvPicPr>
          <p:blipFill rotWithShape="1">
            <a:blip r:embed="rId2"/>
            <a:srcRect l="12079" t="25965" r="51526" b="53403"/>
            <a:stretch/>
          </p:blipFill>
          <p:spPr>
            <a:xfrm>
              <a:off x="1472665" y="1780674"/>
              <a:ext cx="2795500" cy="891406"/>
            </a:xfrm>
            <a:prstGeom prst="rect">
              <a:avLst/>
            </a:prstGeom>
          </p:spPr>
        </p:pic>
        <p:pic>
          <p:nvPicPr>
            <p:cNvPr id="6" name="Picture 5">
              <a:extLst>
                <a:ext uri="{FF2B5EF4-FFF2-40B4-BE49-F238E27FC236}">
                  <a16:creationId xmlns:a16="http://schemas.microsoft.com/office/drawing/2014/main" id="{AE4C7253-3181-4349-91A5-6225C726195F}"/>
                </a:ext>
              </a:extLst>
            </p:cNvPr>
            <p:cNvPicPr>
              <a:picLocks noChangeAspect="1"/>
            </p:cNvPicPr>
            <p:nvPr/>
          </p:nvPicPr>
          <p:blipFill rotWithShape="1">
            <a:blip r:embed="rId2"/>
            <a:srcRect l="51629" t="54456" r="33135" b="12701"/>
            <a:stretch/>
          </p:blipFill>
          <p:spPr>
            <a:xfrm>
              <a:off x="4268165" y="1780674"/>
              <a:ext cx="735219" cy="891406"/>
            </a:xfrm>
            <a:prstGeom prst="rect">
              <a:avLst/>
            </a:prstGeom>
          </p:spPr>
        </p:pic>
      </p:grpSp>
    </p:spTree>
    <p:extLst>
      <p:ext uri="{BB962C8B-B14F-4D97-AF65-F5344CB8AC3E}">
        <p14:creationId xmlns:p14="http://schemas.microsoft.com/office/powerpoint/2010/main" val="291415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01C0DB-3A9B-4AFC-9ED6-028C529B57A2}"/>
              </a:ext>
            </a:extLst>
          </p:cNvPr>
          <p:cNvPicPr>
            <a:picLocks noChangeAspect="1"/>
          </p:cNvPicPr>
          <p:nvPr/>
        </p:nvPicPr>
        <p:blipFill rotWithShape="1">
          <a:blip r:embed="rId2"/>
          <a:srcRect t="8889" r="57750" b="8000"/>
          <a:stretch/>
        </p:blipFill>
        <p:spPr>
          <a:xfrm>
            <a:off x="426720" y="124059"/>
            <a:ext cx="5425440" cy="6003298"/>
          </a:xfrm>
          <a:prstGeom prst="rect">
            <a:avLst/>
          </a:prstGeom>
        </p:spPr>
      </p:pic>
      <p:pic>
        <p:nvPicPr>
          <p:cNvPr id="4" name="Picture 3">
            <a:extLst>
              <a:ext uri="{FF2B5EF4-FFF2-40B4-BE49-F238E27FC236}">
                <a16:creationId xmlns:a16="http://schemas.microsoft.com/office/drawing/2014/main" id="{E2E8BC1B-958A-45A4-9479-FC1FA50BB7C8}"/>
              </a:ext>
            </a:extLst>
          </p:cNvPr>
          <p:cNvPicPr>
            <a:picLocks noChangeAspect="1"/>
          </p:cNvPicPr>
          <p:nvPr/>
        </p:nvPicPr>
        <p:blipFill rotWithShape="1">
          <a:blip r:embed="rId3"/>
          <a:srcRect t="21481" r="57250" b="8018"/>
          <a:stretch/>
        </p:blipFill>
        <p:spPr>
          <a:xfrm>
            <a:off x="5100320" y="304800"/>
            <a:ext cx="6664960" cy="6182638"/>
          </a:xfrm>
          <a:prstGeom prst="rect">
            <a:avLst/>
          </a:prstGeom>
        </p:spPr>
      </p:pic>
      <p:grpSp>
        <p:nvGrpSpPr>
          <p:cNvPr id="5" name="Group 4">
            <a:extLst>
              <a:ext uri="{FF2B5EF4-FFF2-40B4-BE49-F238E27FC236}">
                <a16:creationId xmlns:a16="http://schemas.microsoft.com/office/drawing/2014/main" id="{AA4AE550-042A-46D1-A0E8-CBCBB6DECCA8}"/>
              </a:ext>
            </a:extLst>
          </p:cNvPr>
          <p:cNvGrpSpPr/>
          <p:nvPr/>
        </p:nvGrpSpPr>
        <p:grpSpPr>
          <a:xfrm>
            <a:off x="154004" y="5842535"/>
            <a:ext cx="3530719" cy="891406"/>
            <a:chOff x="1472665" y="1780674"/>
            <a:chExt cx="3530719" cy="891406"/>
          </a:xfrm>
        </p:grpSpPr>
        <p:pic>
          <p:nvPicPr>
            <p:cNvPr id="6" name="Picture 5">
              <a:extLst>
                <a:ext uri="{FF2B5EF4-FFF2-40B4-BE49-F238E27FC236}">
                  <a16:creationId xmlns:a16="http://schemas.microsoft.com/office/drawing/2014/main" id="{5DF2A284-15DD-4B9E-8DAB-8BDEEE29050F}"/>
                </a:ext>
              </a:extLst>
            </p:cNvPr>
            <p:cNvPicPr>
              <a:picLocks noChangeAspect="1"/>
            </p:cNvPicPr>
            <p:nvPr/>
          </p:nvPicPr>
          <p:blipFill rotWithShape="1">
            <a:blip r:embed="rId4"/>
            <a:srcRect l="12079" t="25965" r="51526" b="53403"/>
            <a:stretch/>
          </p:blipFill>
          <p:spPr>
            <a:xfrm>
              <a:off x="1472665" y="1780674"/>
              <a:ext cx="2795500" cy="891406"/>
            </a:xfrm>
            <a:prstGeom prst="rect">
              <a:avLst/>
            </a:prstGeom>
          </p:spPr>
        </p:pic>
        <p:pic>
          <p:nvPicPr>
            <p:cNvPr id="7" name="Picture 6">
              <a:extLst>
                <a:ext uri="{FF2B5EF4-FFF2-40B4-BE49-F238E27FC236}">
                  <a16:creationId xmlns:a16="http://schemas.microsoft.com/office/drawing/2014/main" id="{B46F5D5D-6CD8-4AD0-BFA8-0BD3159AD75F}"/>
                </a:ext>
              </a:extLst>
            </p:cNvPr>
            <p:cNvPicPr>
              <a:picLocks noChangeAspect="1"/>
            </p:cNvPicPr>
            <p:nvPr/>
          </p:nvPicPr>
          <p:blipFill rotWithShape="1">
            <a:blip r:embed="rId4"/>
            <a:srcRect l="51629" t="54456" r="33135" b="12701"/>
            <a:stretch/>
          </p:blipFill>
          <p:spPr>
            <a:xfrm>
              <a:off x="4268165" y="1780674"/>
              <a:ext cx="735219" cy="891406"/>
            </a:xfrm>
            <a:prstGeom prst="rect">
              <a:avLst/>
            </a:prstGeom>
          </p:spPr>
        </p:pic>
      </p:grpSp>
    </p:spTree>
    <p:extLst>
      <p:ext uri="{BB962C8B-B14F-4D97-AF65-F5344CB8AC3E}">
        <p14:creationId xmlns:p14="http://schemas.microsoft.com/office/powerpoint/2010/main" val="311052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542</Words>
  <Application>Microsoft Office PowerPoint</Application>
  <PresentationFormat>Widescreen</PresentationFormat>
  <Paragraphs>86</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importance of  health information research  for informing policy</vt:lpstr>
      <vt:lpstr>Setting the scene: what are we actually talking about?</vt:lpstr>
      <vt:lpstr>Key concepts</vt:lpstr>
      <vt:lpstr>PowerPoint Presentation</vt:lpstr>
      <vt:lpstr>PowerPoint Presentation</vt:lpstr>
      <vt:lpstr>Key concepts</vt:lpstr>
      <vt:lpstr>PowerPoint Presentation</vt:lpstr>
      <vt:lpstr>Key concepts</vt:lpstr>
      <vt:lpstr>PowerPoint Presentation</vt:lpstr>
      <vt:lpstr>PowerPoint Presentation</vt:lpstr>
      <vt:lpstr>PowerPoint Presentation</vt:lpstr>
      <vt:lpstr>PowerPoint Presentation</vt:lpstr>
      <vt:lpstr>Key concepts</vt:lpstr>
      <vt:lpstr>Added value of international health information research</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Marieke Verschuuren</dc:creator>
  <cp:lastModifiedBy>Marieke Verschuuren</cp:lastModifiedBy>
  <cp:revision>1</cp:revision>
  <dcterms:created xsi:type="dcterms:W3CDTF">2019-11-04T15:16:42Z</dcterms:created>
  <dcterms:modified xsi:type="dcterms:W3CDTF">2019-11-12T15:10:59Z</dcterms:modified>
</cp:coreProperties>
</file>