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9" r:id="rId2"/>
    <p:sldMasterId id="2147483675" r:id="rId3"/>
  </p:sldMasterIdLst>
  <p:notesMasterIdLst>
    <p:notesMasterId r:id="rId14"/>
  </p:notesMasterIdLst>
  <p:sldIdLst>
    <p:sldId id="305" r:id="rId4"/>
    <p:sldId id="296" r:id="rId5"/>
    <p:sldId id="370" r:id="rId6"/>
    <p:sldId id="297" r:id="rId7"/>
    <p:sldId id="371" r:id="rId8"/>
    <p:sldId id="368" r:id="rId9"/>
    <p:sldId id="325" r:id="rId10"/>
    <p:sldId id="369" r:id="rId11"/>
    <p:sldId id="317" r:id="rId12"/>
    <p:sldId id="345" r:id="rId1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6"/>
    <p:restoredTop sz="94746"/>
  </p:normalViewPr>
  <p:slideViewPr>
    <p:cSldViewPr snapToGrid="0" snapToObjects="1">
      <p:cViewPr varScale="1">
        <p:scale>
          <a:sx n="70" d="100"/>
          <a:sy n="70" d="100"/>
        </p:scale>
        <p:origin x="5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9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2" d="100"/>
          <a:sy n="122" d="100"/>
        </p:scale>
        <p:origin x="507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C9C551-911D-0A4A-B021-7489B7C7AD4D}" type="doc">
      <dgm:prSet loTypeId="urn:microsoft.com/office/officeart/2009/3/layout/CircleRelationship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479A431-C822-3342-9979-C5EA0998D9FC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ES" dirty="0"/>
            <a:t>DIPoH</a:t>
          </a:r>
        </a:p>
      </dgm:t>
    </dgm:pt>
    <dgm:pt modelId="{D28A6070-E858-4F4E-96F7-2DB4BD4A03A7}" type="parTrans" cxnId="{388E6EC6-385A-644F-AB9D-8625ADB0245E}">
      <dgm:prSet/>
      <dgm:spPr/>
      <dgm:t>
        <a:bodyPr/>
        <a:lstStyle/>
        <a:p>
          <a:endParaRPr lang="es-ES"/>
        </a:p>
      </dgm:t>
    </dgm:pt>
    <dgm:pt modelId="{4C248BB5-CD4A-8F42-AB52-47C44DFDD493}" type="sibTrans" cxnId="{388E6EC6-385A-644F-AB9D-8625ADB0245E}">
      <dgm:prSet/>
      <dgm:spPr/>
      <dgm:t>
        <a:bodyPr/>
        <a:lstStyle/>
        <a:p>
          <a:endParaRPr lang="es-ES"/>
        </a:p>
      </dgm:t>
    </dgm:pt>
    <dgm:pt modelId="{EA1F6613-18D6-0645-B7C0-1DE894904DFB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dirty="0"/>
            <a:t>RN</a:t>
          </a:r>
        </a:p>
      </dgm:t>
    </dgm:pt>
    <dgm:pt modelId="{69E0FE4A-1076-254B-B1B9-F229086C093A}" type="parTrans" cxnId="{0AEA5670-8676-6142-B191-1DCE368389E4}">
      <dgm:prSet/>
      <dgm:spPr/>
      <dgm:t>
        <a:bodyPr/>
        <a:lstStyle/>
        <a:p>
          <a:endParaRPr lang="es-ES"/>
        </a:p>
      </dgm:t>
    </dgm:pt>
    <dgm:pt modelId="{CBACD884-E6C8-A54A-A68B-B942DB8F66B1}" type="sibTrans" cxnId="{0AEA5670-8676-6142-B191-1DCE368389E4}">
      <dgm:prSet/>
      <dgm:spPr/>
      <dgm:t>
        <a:bodyPr/>
        <a:lstStyle/>
        <a:p>
          <a:endParaRPr lang="es-ES"/>
        </a:p>
      </dgm:t>
    </dgm:pt>
    <dgm:pt modelId="{C1E8EA93-CA2D-2F4C-B096-AA2301C6CE92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dirty="0"/>
            <a:t>RN</a:t>
          </a:r>
        </a:p>
      </dgm:t>
    </dgm:pt>
    <dgm:pt modelId="{48AFBD03-56E8-7141-B336-456E21B267B8}" type="parTrans" cxnId="{1EEDB1E4-9F7D-C040-AF0C-E4914719509D}">
      <dgm:prSet/>
      <dgm:spPr/>
      <dgm:t>
        <a:bodyPr/>
        <a:lstStyle/>
        <a:p>
          <a:endParaRPr lang="es-ES"/>
        </a:p>
      </dgm:t>
    </dgm:pt>
    <dgm:pt modelId="{9A6E19A0-18B1-A147-921C-6608CBCA438E}" type="sibTrans" cxnId="{1EEDB1E4-9F7D-C040-AF0C-E4914719509D}">
      <dgm:prSet/>
      <dgm:spPr/>
      <dgm:t>
        <a:bodyPr/>
        <a:lstStyle/>
        <a:p>
          <a:endParaRPr lang="es-ES"/>
        </a:p>
      </dgm:t>
    </dgm:pt>
    <dgm:pt modelId="{05C36722-423B-9449-8BDE-3442A593D7AB}">
      <dgm:prSet phldrT="[Texto]"/>
      <dgm:spPr/>
      <dgm:t>
        <a:bodyPr/>
        <a:lstStyle/>
        <a:p>
          <a:r>
            <a:rPr lang="es-ES" dirty="0"/>
            <a:t>RN</a:t>
          </a:r>
        </a:p>
      </dgm:t>
    </dgm:pt>
    <dgm:pt modelId="{AF110754-0E8B-FD49-BBEA-3EE5D83DAE59}" type="parTrans" cxnId="{0B2ADB9E-B9EE-5747-880E-DFDF67B89729}">
      <dgm:prSet/>
      <dgm:spPr/>
      <dgm:t>
        <a:bodyPr/>
        <a:lstStyle/>
        <a:p>
          <a:endParaRPr lang="es-ES"/>
        </a:p>
      </dgm:t>
    </dgm:pt>
    <dgm:pt modelId="{A49DD990-4860-804E-B81D-D17217EBD200}" type="sibTrans" cxnId="{0B2ADB9E-B9EE-5747-880E-DFDF67B89729}">
      <dgm:prSet/>
      <dgm:spPr/>
      <dgm:t>
        <a:bodyPr/>
        <a:lstStyle/>
        <a:p>
          <a:endParaRPr lang="es-ES"/>
        </a:p>
      </dgm:t>
    </dgm:pt>
    <dgm:pt modelId="{3ED971E7-1888-1243-810A-1ED9EDF16D7C}" type="pres">
      <dgm:prSet presAssocID="{98C9C551-911D-0A4A-B021-7489B7C7AD4D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E1AEE5B-DB74-BE42-8348-C79224FC96A1}" type="pres">
      <dgm:prSet presAssocID="{8479A431-C822-3342-9979-C5EA0998D9FC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B6AAF629-7D8B-9D4D-8B09-F1A41515229B}" type="pres">
      <dgm:prSet presAssocID="{8479A431-C822-3342-9979-C5EA0998D9FC}" presName="Accent1" presStyleLbl="node1" presStyleIdx="0" presStyleCnt="15" custLinFactNeighborX="70737" custLinFactNeighborY="69169"/>
      <dgm:spPr>
        <a:solidFill>
          <a:schemeClr val="accent2">
            <a:lumMod val="60000"/>
            <a:lumOff val="40000"/>
          </a:schemeClr>
        </a:solidFill>
      </dgm:spPr>
    </dgm:pt>
    <dgm:pt modelId="{C29A893F-58D6-634C-9FC4-3D0299111ED1}" type="pres">
      <dgm:prSet presAssocID="{8479A431-C822-3342-9979-C5EA0998D9FC}" presName="Accent2" presStyleLbl="node1" presStyleIdx="1" presStyleCnt="15" custLinFactX="-100000" custLinFactY="-300000" custLinFactNeighborX="-119864" custLinFactNeighborY="-300784"/>
      <dgm:spPr>
        <a:solidFill>
          <a:schemeClr val="accent6">
            <a:lumMod val="60000"/>
            <a:lumOff val="40000"/>
          </a:schemeClr>
        </a:solidFill>
      </dgm:spPr>
    </dgm:pt>
    <dgm:pt modelId="{CCFE41E8-329F-8C4F-904A-2E1EAB29FF08}" type="pres">
      <dgm:prSet presAssocID="{8479A431-C822-3342-9979-C5EA0998D9FC}" presName="Accent3" presStyleLbl="node1" presStyleIdx="2" presStyleCnt="15" custScaleX="185875" custScaleY="169951" custLinFactX="-227114" custLinFactY="200000" custLinFactNeighborX="-300000" custLinFactNeighborY="272444"/>
      <dgm:spPr>
        <a:solidFill>
          <a:schemeClr val="accent1">
            <a:lumMod val="60000"/>
            <a:lumOff val="40000"/>
          </a:schemeClr>
        </a:solidFill>
      </dgm:spPr>
    </dgm:pt>
    <dgm:pt modelId="{F9F012F7-0848-E54E-A713-B867B74E5716}" type="pres">
      <dgm:prSet presAssocID="{8479A431-C822-3342-9979-C5EA0998D9FC}" presName="Accent4" presStyleLbl="node1" presStyleIdx="3" presStyleCnt="15" custLinFactNeighborX="32291" custLinFactNeighborY="-18444"/>
      <dgm:spPr>
        <a:solidFill>
          <a:schemeClr val="accent1">
            <a:lumMod val="60000"/>
            <a:lumOff val="40000"/>
          </a:schemeClr>
        </a:solidFill>
      </dgm:spPr>
    </dgm:pt>
    <dgm:pt modelId="{C018078D-AAEA-E941-BD09-55869F39882B}" type="pres">
      <dgm:prSet presAssocID="{8479A431-C822-3342-9979-C5EA0998D9FC}" presName="Accent5" presStyleLbl="node1" presStyleIdx="4" presStyleCnt="15" custLinFactX="-200000" custLinFactNeighborX="-203498" custLinFactNeighborY="2019"/>
      <dgm:spPr>
        <a:solidFill>
          <a:schemeClr val="accent6">
            <a:lumMod val="60000"/>
            <a:lumOff val="40000"/>
          </a:schemeClr>
        </a:solidFill>
      </dgm:spPr>
    </dgm:pt>
    <dgm:pt modelId="{DCB9D9A9-48B1-684D-B8C3-DA9AD670BE93}" type="pres">
      <dgm:prSet presAssocID="{8479A431-C822-3342-9979-C5EA0998D9FC}" presName="Accent6" presStyleLbl="node1" presStyleIdx="5" presStyleCnt="15"/>
      <dgm:spPr>
        <a:solidFill>
          <a:schemeClr val="accent6">
            <a:lumMod val="60000"/>
            <a:lumOff val="40000"/>
          </a:schemeClr>
        </a:solidFill>
      </dgm:spPr>
    </dgm:pt>
    <dgm:pt modelId="{E40320B1-7E35-AB49-9FA6-4A6589E10EE9}" type="pres">
      <dgm:prSet presAssocID="{EA1F6613-18D6-0645-B7C0-1DE894904DFB}" presName="Child1" presStyleLbl="node1" presStyleIdx="6" presStyleCnt="1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3B75880-A300-FE42-983C-67B642450D8E}" type="pres">
      <dgm:prSet presAssocID="{EA1F6613-18D6-0645-B7C0-1DE894904DFB}" presName="Accent7" presStyleCnt="0"/>
      <dgm:spPr/>
    </dgm:pt>
    <dgm:pt modelId="{90B844AF-8FD6-664C-8B61-0E622CE30D35}" type="pres">
      <dgm:prSet presAssocID="{EA1F6613-18D6-0645-B7C0-1DE894904DFB}" presName="AccentHold1" presStyleLbl="node1" presStyleIdx="7" presStyleCnt="15" custLinFactX="-100000" custLinFactNeighborX="-172182" custLinFactNeighborY="40792"/>
      <dgm:spPr>
        <a:solidFill>
          <a:schemeClr val="accent6">
            <a:lumMod val="60000"/>
            <a:lumOff val="40000"/>
          </a:schemeClr>
        </a:solidFill>
      </dgm:spPr>
    </dgm:pt>
    <dgm:pt modelId="{7970A884-F364-B24D-9B54-4E74613741E7}" type="pres">
      <dgm:prSet presAssocID="{EA1F6613-18D6-0645-B7C0-1DE894904DFB}" presName="Accent8" presStyleCnt="0"/>
      <dgm:spPr/>
    </dgm:pt>
    <dgm:pt modelId="{636BF9C6-DC10-C245-8129-6CB93E3A446C}" type="pres">
      <dgm:prSet presAssocID="{EA1F6613-18D6-0645-B7C0-1DE894904DFB}" presName="AccentHold2" presStyleLbl="node1" presStyleIdx="8" presStyleCnt="15" custLinFactNeighborX="-81185" custLinFactNeighborY="-44868"/>
      <dgm:spPr>
        <a:solidFill>
          <a:schemeClr val="accent6">
            <a:lumMod val="60000"/>
            <a:lumOff val="40000"/>
          </a:schemeClr>
        </a:solidFill>
      </dgm:spPr>
    </dgm:pt>
    <dgm:pt modelId="{2635677F-733A-504F-9FEC-2DEC5A4040FE}" type="pres">
      <dgm:prSet presAssocID="{C1E8EA93-CA2D-2F4C-B096-AA2301C6CE92}" presName="Child2" presStyleLbl="node1" presStyleIdx="9" presStyleCnt="15" custLinFactNeighborX="-27054" custLinFactNeighborY="1107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9F9354E-FC70-0A46-99AB-3993EA76AE66}" type="pres">
      <dgm:prSet presAssocID="{C1E8EA93-CA2D-2F4C-B096-AA2301C6CE92}" presName="Accent9" presStyleCnt="0"/>
      <dgm:spPr/>
    </dgm:pt>
    <dgm:pt modelId="{D3C3BEA4-4E86-FF4B-B6CD-944157692EB7}" type="pres">
      <dgm:prSet presAssocID="{C1E8EA93-CA2D-2F4C-B096-AA2301C6CE92}" presName="AccentHold1" presStyleLbl="node1" presStyleIdx="10" presStyleCnt="15" custLinFactNeighborX="8661" custLinFactNeighborY="7297"/>
      <dgm:spPr>
        <a:solidFill>
          <a:schemeClr val="accent2">
            <a:lumMod val="60000"/>
            <a:lumOff val="40000"/>
          </a:schemeClr>
        </a:solidFill>
      </dgm:spPr>
    </dgm:pt>
    <dgm:pt modelId="{AE95EE0C-6A3F-7F47-B277-A8FCCBD8768A}" type="pres">
      <dgm:prSet presAssocID="{C1E8EA93-CA2D-2F4C-B096-AA2301C6CE92}" presName="Accent10" presStyleCnt="0"/>
      <dgm:spPr/>
    </dgm:pt>
    <dgm:pt modelId="{1176B565-E4EB-7B40-B8E1-DDBBDF446670}" type="pres">
      <dgm:prSet presAssocID="{C1E8EA93-CA2D-2F4C-B096-AA2301C6CE92}" presName="AccentHold2" presStyleLbl="node1" presStyleIdx="11" presStyleCnt="15" custLinFactY="-300000" custLinFactNeighborX="-38168" custLinFactNeighborY="-350302"/>
      <dgm:spPr>
        <a:solidFill>
          <a:schemeClr val="accent6">
            <a:lumMod val="60000"/>
            <a:lumOff val="40000"/>
          </a:schemeClr>
        </a:solidFill>
      </dgm:spPr>
    </dgm:pt>
    <dgm:pt modelId="{ECA2FB77-6E01-C343-9669-C8573E8000C8}" type="pres">
      <dgm:prSet presAssocID="{C1E8EA93-CA2D-2F4C-B096-AA2301C6CE92}" presName="Accent11" presStyleCnt="0"/>
      <dgm:spPr/>
    </dgm:pt>
    <dgm:pt modelId="{056D2060-4005-3945-A341-A53D27F94599}" type="pres">
      <dgm:prSet presAssocID="{C1E8EA93-CA2D-2F4C-B096-AA2301C6CE92}" presName="AccentHold3" presStyleLbl="node1" presStyleIdx="12" presStyleCnt="15" custLinFactX="-94069" custLinFactNeighborX="-100000" custLinFactNeighborY="-54512"/>
      <dgm:spPr>
        <a:solidFill>
          <a:schemeClr val="accent1">
            <a:lumMod val="60000"/>
            <a:lumOff val="40000"/>
          </a:schemeClr>
        </a:solidFill>
      </dgm:spPr>
    </dgm:pt>
    <dgm:pt modelId="{6F1158BE-0508-9241-A096-447E2AEFE770}" type="pres">
      <dgm:prSet presAssocID="{05C36722-423B-9449-8BDE-3442A593D7AB}" presName="Child3" presStyleLbl="node1" presStyleIdx="13" presStyleCnt="15" custLinFactX="-40594" custLinFactNeighborX="-100000" custLinFactNeighborY="-798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95C4809-E423-9145-9579-3DD4AAD36B29}" type="pres">
      <dgm:prSet presAssocID="{05C36722-423B-9449-8BDE-3442A593D7AB}" presName="Accent12" presStyleCnt="0"/>
      <dgm:spPr/>
    </dgm:pt>
    <dgm:pt modelId="{58B0D83C-BD26-B545-8652-A8E702A96951}" type="pres">
      <dgm:prSet presAssocID="{05C36722-423B-9449-8BDE-3442A593D7AB}" presName="AccentHold1" presStyleLbl="node1" presStyleIdx="14" presStyleCnt="15" custLinFactX="-39985" custLinFactNeighborX="-100000"/>
      <dgm:spPr>
        <a:solidFill>
          <a:schemeClr val="accent1">
            <a:lumMod val="60000"/>
            <a:lumOff val="40000"/>
          </a:schemeClr>
        </a:solidFill>
      </dgm:spPr>
    </dgm:pt>
  </dgm:ptLst>
  <dgm:cxnLst>
    <dgm:cxn modelId="{F0D6FDA1-5017-094B-9B31-6AA6979B7E22}" type="presOf" srcId="{EA1F6613-18D6-0645-B7C0-1DE894904DFB}" destId="{E40320B1-7E35-AB49-9FA6-4A6589E10EE9}" srcOrd="0" destOrd="0" presId="urn:microsoft.com/office/officeart/2009/3/layout/CircleRelationship"/>
    <dgm:cxn modelId="{388E6EC6-385A-644F-AB9D-8625ADB0245E}" srcId="{98C9C551-911D-0A4A-B021-7489B7C7AD4D}" destId="{8479A431-C822-3342-9979-C5EA0998D9FC}" srcOrd="0" destOrd="0" parTransId="{D28A6070-E858-4F4E-96F7-2DB4BD4A03A7}" sibTransId="{4C248BB5-CD4A-8F42-AB52-47C44DFDD493}"/>
    <dgm:cxn modelId="{0B2ADB9E-B9EE-5747-880E-DFDF67B89729}" srcId="{8479A431-C822-3342-9979-C5EA0998D9FC}" destId="{05C36722-423B-9449-8BDE-3442A593D7AB}" srcOrd="2" destOrd="0" parTransId="{AF110754-0E8B-FD49-BBEA-3EE5D83DAE59}" sibTransId="{A49DD990-4860-804E-B81D-D17217EBD200}"/>
    <dgm:cxn modelId="{D75F44A3-DB3A-1443-AA18-18A13861B818}" type="presOf" srcId="{C1E8EA93-CA2D-2F4C-B096-AA2301C6CE92}" destId="{2635677F-733A-504F-9FEC-2DEC5A4040FE}" srcOrd="0" destOrd="0" presId="urn:microsoft.com/office/officeart/2009/3/layout/CircleRelationship"/>
    <dgm:cxn modelId="{0AEA5670-8676-6142-B191-1DCE368389E4}" srcId="{8479A431-C822-3342-9979-C5EA0998D9FC}" destId="{EA1F6613-18D6-0645-B7C0-1DE894904DFB}" srcOrd="0" destOrd="0" parTransId="{69E0FE4A-1076-254B-B1B9-F229086C093A}" sibTransId="{CBACD884-E6C8-A54A-A68B-B942DB8F66B1}"/>
    <dgm:cxn modelId="{5B93E365-1175-C14F-AADB-00661ED0D3AD}" type="presOf" srcId="{05C36722-423B-9449-8BDE-3442A593D7AB}" destId="{6F1158BE-0508-9241-A096-447E2AEFE770}" srcOrd="0" destOrd="0" presId="urn:microsoft.com/office/officeart/2009/3/layout/CircleRelationship"/>
    <dgm:cxn modelId="{1EEDB1E4-9F7D-C040-AF0C-E4914719509D}" srcId="{8479A431-C822-3342-9979-C5EA0998D9FC}" destId="{C1E8EA93-CA2D-2F4C-B096-AA2301C6CE92}" srcOrd="1" destOrd="0" parTransId="{48AFBD03-56E8-7141-B336-456E21B267B8}" sibTransId="{9A6E19A0-18B1-A147-921C-6608CBCA438E}"/>
    <dgm:cxn modelId="{30CBFB68-5927-9F46-BC97-BDAE0801DC47}" type="presOf" srcId="{8479A431-C822-3342-9979-C5EA0998D9FC}" destId="{8E1AEE5B-DB74-BE42-8348-C79224FC96A1}" srcOrd="0" destOrd="0" presId="urn:microsoft.com/office/officeart/2009/3/layout/CircleRelationship"/>
    <dgm:cxn modelId="{5E186522-167D-5046-A0C8-FB2DED1D9CDD}" type="presOf" srcId="{98C9C551-911D-0A4A-B021-7489B7C7AD4D}" destId="{3ED971E7-1888-1243-810A-1ED9EDF16D7C}" srcOrd="0" destOrd="0" presId="urn:microsoft.com/office/officeart/2009/3/layout/CircleRelationship"/>
    <dgm:cxn modelId="{3D098DCD-C352-1C41-B243-43E8158C3EF6}" type="presParOf" srcId="{3ED971E7-1888-1243-810A-1ED9EDF16D7C}" destId="{8E1AEE5B-DB74-BE42-8348-C79224FC96A1}" srcOrd="0" destOrd="0" presId="urn:microsoft.com/office/officeart/2009/3/layout/CircleRelationship"/>
    <dgm:cxn modelId="{5008C4BF-F7DD-814C-B635-908DAE93C2A7}" type="presParOf" srcId="{3ED971E7-1888-1243-810A-1ED9EDF16D7C}" destId="{B6AAF629-7D8B-9D4D-8B09-F1A41515229B}" srcOrd="1" destOrd="0" presId="urn:microsoft.com/office/officeart/2009/3/layout/CircleRelationship"/>
    <dgm:cxn modelId="{5FFE447B-A234-8847-A372-DCC82134A2FE}" type="presParOf" srcId="{3ED971E7-1888-1243-810A-1ED9EDF16D7C}" destId="{C29A893F-58D6-634C-9FC4-3D0299111ED1}" srcOrd="2" destOrd="0" presId="urn:microsoft.com/office/officeart/2009/3/layout/CircleRelationship"/>
    <dgm:cxn modelId="{CCAC5D2F-65EB-B64F-8F77-31C153B3D327}" type="presParOf" srcId="{3ED971E7-1888-1243-810A-1ED9EDF16D7C}" destId="{CCFE41E8-329F-8C4F-904A-2E1EAB29FF08}" srcOrd="3" destOrd="0" presId="urn:microsoft.com/office/officeart/2009/3/layout/CircleRelationship"/>
    <dgm:cxn modelId="{2F24D21E-11D6-E64E-94C7-076A2D640CA6}" type="presParOf" srcId="{3ED971E7-1888-1243-810A-1ED9EDF16D7C}" destId="{F9F012F7-0848-E54E-A713-B867B74E5716}" srcOrd="4" destOrd="0" presId="urn:microsoft.com/office/officeart/2009/3/layout/CircleRelationship"/>
    <dgm:cxn modelId="{F67ADB22-D3F6-E542-8D1B-85A5F20BAC32}" type="presParOf" srcId="{3ED971E7-1888-1243-810A-1ED9EDF16D7C}" destId="{C018078D-AAEA-E941-BD09-55869F39882B}" srcOrd="5" destOrd="0" presId="urn:microsoft.com/office/officeart/2009/3/layout/CircleRelationship"/>
    <dgm:cxn modelId="{FA19F2F2-02A4-E84C-8B61-BFB4D1C4FC1E}" type="presParOf" srcId="{3ED971E7-1888-1243-810A-1ED9EDF16D7C}" destId="{DCB9D9A9-48B1-684D-B8C3-DA9AD670BE93}" srcOrd="6" destOrd="0" presId="urn:microsoft.com/office/officeart/2009/3/layout/CircleRelationship"/>
    <dgm:cxn modelId="{628B4664-0E48-BB4A-8001-4D9D3BC7BE9F}" type="presParOf" srcId="{3ED971E7-1888-1243-810A-1ED9EDF16D7C}" destId="{E40320B1-7E35-AB49-9FA6-4A6589E10EE9}" srcOrd="7" destOrd="0" presId="urn:microsoft.com/office/officeart/2009/3/layout/CircleRelationship"/>
    <dgm:cxn modelId="{4206AD95-0A60-3C40-9745-435A36446CD3}" type="presParOf" srcId="{3ED971E7-1888-1243-810A-1ED9EDF16D7C}" destId="{A3B75880-A300-FE42-983C-67B642450D8E}" srcOrd="8" destOrd="0" presId="urn:microsoft.com/office/officeart/2009/3/layout/CircleRelationship"/>
    <dgm:cxn modelId="{D79E76B6-2186-DA46-AFAE-D7CC1776A505}" type="presParOf" srcId="{A3B75880-A300-FE42-983C-67B642450D8E}" destId="{90B844AF-8FD6-664C-8B61-0E622CE30D35}" srcOrd="0" destOrd="0" presId="urn:microsoft.com/office/officeart/2009/3/layout/CircleRelationship"/>
    <dgm:cxn modelId="{97075AD2-22E6-2D47-AD13-0FD9BDDB0A51}" type="presParOf" srcId="{3ED971E7-1888-1243-810A-1ED9EDF16D7C}" destId="{7970A884-F364-B24D-9B54-4E74613741E7}" srcOrd="9" destOrd="0" presId="urn:microsoft.com/office/officeart/2009/3/layout/CircleRelationship"/>
    <dgm:cxn modelId="{24D23856-E200-DF44-A116-A0712B248F55}" type="presParOf" srcId="{7970A884-F364-B24D-9B54-4E74613741E7}" destId="{636BF9C6-DC10-C245-8129-6CB93E3A446C}" srcOrd="0" destOrd="0" presId="urn:microsoft.com/office/officeart/2009/3/layout/CircleRelationship"/>
    <dgm:cxn modelId="{9649641E-D8F2-8B44-86BA-8195431F745E}" type="presParOf" srcId="{3ED971E7-1888-1243-810A-1ED9EDF16D7C}" destId="{2635677F-733A-504F-9FEC-2DEC5A4040FE}" srcOrd="10" destOrd="0" presId="urn:microsoft.com/office/officeart/2009/3/layout/CircleRelationship"/>
    <dgm:cxn modelId="{AB775A13-8EE8-EE45-BA59-E8BFE447694E}" type="presParOf" srcId="{3ED971E7-1888-1243-810A-1ED9EDF16D7C}" destId="{59F9354E-FC70-0A46-99AB-3993EA76AE66}" srcOrd="11" destOrd="0" presId="urn:microsoft.com/office/officeart/2009/3/layout/CircleRelationship"/>
    <dgm:cxn modelId="{DBC3D61C-4695-4141-A3AC-CEE4ABE92050}" type="presParOf" srcId="{59F9354E-FC70-0A46-99AB-3993EA76AE66}" destId="{D3C3BEA4-4E86-FF4B-B6CD-944157692EB7}" srcOrd="0" destOrd="0" presId="urn:microsoft.com/office/officeart/2009/3/layout/CircleRelationship"/>
    <dgm:cxn modelId="{32BFCF44-01FB-4C4C-86E7-15CE53A9BCC3}" type="presParOf" srcId="{3ED971E7-1888-1243-810A-1ED9EDF16D7C}" destId="{AE95EE0C-6A3F-7F47-B277-A8FCCBD8768A}" srcOrd="12" destOrd="0" presId="urn:microsoft.com/office/officeart/2009/3/layout/CircleRelationship"/>
    <dgm:cxn modelId="{DC600D15-4A5E-F446-B433-7DF2BB1080B3}" type="presParOf" srcId="{AE95EE0C-6A3F-7F47-B277-A8FCCBD8768A}" destId="{1176B565-E4EB-7B40-B8E1-DDBBDF446670}" srcOrd="0" destOrd="0" presId="urn:microsoft.com/office/officeart/2009/3/layout/CircleRelationship"/>
    <dgm:cxn modelId="{E844A0A3-F3B0-B242-A76B-9632E71E528D}" type="presParOf" srcId="{3ED971E7-1888-1243-810A-1ED9EDF16D7C}" destId="{ECA2FB77-6E01-C343-9669-C8573E8000C8}" srcOrd="13" destOrd="0" presId="urn:microsoft.com/office/officeart/2009/3/layout/CircleRelationship"/>
    <dgm:cxn modelId="{96E87310-480E-E242-BBE6-3A6D9E1A38F6}" type="presParOf" srcId="{ECA2FB77-6E01-C343-9669-C8573E8000C8}" destId="{056D2060-4005-3945-A341-A53D27F94599}" srcOrd="0" destOrd="0" presId="urn:microsoft.com/office/officeart/2009/3/layout/CircleRelationship"/>
    <dgm:cxn modelId="{D23FA186-0C20-694D-A02F-80E62FA3D54C}" type="presParOf" srcId="{3ED971E7-1888-1243-810A-1ED9EDF16D7C}" destId="{6F1158BE-0508-9241-A096-447E2AEFE770}" srcOrd="14" destOrd="0" presId="urn:microsoft.com/office/officeart/2009/3/layout/CircleRelationship"/>
    <dgm:cxn modelId="{04715172-EFCB-814E-9091-797B13EC6789}" type="presParOf" srcId="{3ED971E7-1888-1243-810A-1ED9EDF16D7C}" destId="{095C4809-E423-9145-9579-3DD4AAD36B29}" srcOrd="15" destOrd="0" presId="urn:microsoft.com/office/officeart/2009/3/layout/CircleRelationship"/>
    <dgm:cxn modelId="{0D521429-F035-3E48-B319-28F05CF94EA1}" type="presParOf" srcId="{095C4809-E423-9145-9579-3DD4AAD36B29}" destId="{58B0D83C-BD26-B545-8652-A8E702A9695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6032B4-D542-CF44-AA4C-56EA9B966043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A0B0233-B2E3-9B4C-973A-850FE21197B8}">
      <dgm:prSet phldrT="[Texto]" custT="1"/>
      <dgm:spPr>
        <a:xfrm>
          <a:off x="1985693" y="1910414"/>
          <a:ext cx="2473516" cy="754120"/>
        </a:xfr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GB" sz="16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IO Services </a:t>
          </a:r>
          <a:r>
            <a:rPr lang="en-GB" sz="160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&amp; Tools</a:t>
          </a:r>
          <a:endParaRPr lang="en-GB" sz="1600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D9FCD110-B0F2-DD4F-9E9A-E73CB2338C9C}" type="parTrans" cxnId="{F34C6BF8-EF17-E345-B8B6-60BBB49CE3FD}">
      <dgm:prSet/>
      <dgm:spPr>
        <a:xfrm>
          <a:off x="1384844" y="2241750"/>
          <a:ext cx="600848" cy="91440"/>
        </a:xfr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0E1FEBB-305D-6943-8415-26DA644DD3DC}" type="sibTrans" cxnId="{F34C6BF8-EF17-E345-B8B6-60BBB49CE3FD}">
      <dgm:prSet/>
      <dgm:spPr/>
      <dgm:t>
        <a:bodyPr/>
        <a:lstStyle/>
        <a:p>
          <a:endParaRPr lang="en-GB"/>
        </a:p>
      </dgm:t>
    </dgm:pt>
    <dgm:pt modelId="{BB427E06-7B44-1F4B-A988-E28442B049B8}" type="pres">
      <dgm:prSet presAssocID="{4D6032B4-D542-CF44-AA4C-56EA9B96604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0D4E85-2E4C-447F-9FCC-880E48BD70CB}" type="pres">
      <dgm:prSet presAssocID="{0A0B0233-B2E3-9B4C-973A-850FE21197B8}" presName="root1" presStyleCnt="0"/>
      <dgm:spPr/>
    </dgm:pt>
    <dgm:pt modelId="{B34984C2-FD00-47EF-852E-CCBF2B77B1C8}" type="pres">
      <dgm:prSet presAssocID="{0A0B0233-B2E3-9B4C-973A-850FE21197B8}" presName="LevelOneTextNode" presStyleLbl="node0" presStyleIdx="0" presStyleCnt="1" custLinFactNeighborX="-19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17B5E1-3850-4B0D-A026-9A5A7936A8D5}" type="pres">
      <dgm:prSet presAssocID="{0A0B0233-B2E3-9B4C-973A-850FE21197B8}" presName="level2hierChild" presStyleCnt="0"/>
      <dgm:spPr/>
    </dgm:pt>
  </dgm:ptLst>
  <dgm:cxnLst>
    <dgm:cxn modelId="{F34C6BF8-EF17-E345-B8B6-60BBB49CE3FD}" srcId="{4D6032B4-D542-CF44-AA4C-56EA9B966043}" destId="{0A0B0233-B2E3-9B4C-973A-850FE21197B8}" srcOrd="0" destOrd="0" parTransId="{D9FCD110-B0F2-DD4F-9E9A-E73CB2338C9C}" sibTransId="{80E1FEBB-305D-6943-8415-26DA644DD3DC}"/>
    <dgm:cxn modelId="{BDBBB2FF-B802-459F-8B51-9500B8ADA5BE}" type="presOf" srcId="{0A0B0233-B2E3-9B4C-973A-850FE21197B8}" destId="{B34984C2-FD00-47EF-852E-CCBF2B77B1C8}" srcOrd="0" destOrd="0" presId="urn:microsoft.com/office/officeart/2008/layout/HorizontalMultiLevelHierarchy"/>
    <dgm:cxn modelId="{714169D9-B22C-4949-8D2F-10EE5043D456}" type="presOf" srcId="{4D6032B4-D542-CF44-AA4C-56EA9B966043}" destId="{BB427E06-7B44-1F4B-A988-E28442B049B8}" srcOrd="0" destOrd="0" presId="urn:microsoft.com/office/officeart/2008/layout/HorizontalMultiLevelHierarchy"/>
    <dgm:cxn modelId="{E6B6FFEB-2641-4768-83A6-B0F52A17E43A}" type="presParOf" srcId="{BB427E06-7B44-1F4B-A988-E28442B049B8}" destId="{930D4E85-2E4C-447F-9FCC-880E48BD70CB}" srcOrd="0" destOrd="0" presId="urn:microsoft.com/office/officeart/2008/layout/HorizontalMultiLevelHierarchy"/>
    <dgm:cxn modelId="{84189F61-DF3B-441C-89AA-F8C918727A56}" type="presParOf" srcId="{930D4E85-2E4C-447F-9FCC-880E48BD70CB}" destId="{B34984C2-FD00-47EF-852E-CCBF2B77B1C8}" srcOrd="0" destOrd="0" presId="urn:microsoft.com/office/officeart/2008/layout/HorizontalMultiLevelHierarchy"/>
    <dgm:cxn modelId="{C5237C5A-49BE-4C6D-A04E-AE9364811AC8}" type="presParOf" srcId="{930D4E85-2E4C-447F-9FCC-880E48BD70CB}" destId="{0617B5E1-3850-4B0D-A026-9A5A7936A8D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AEE5B-DB74-BE42-8348-C79224FC96A1}">
      <dsp:nvSpPr>
        <dsp:cNvPr id="0" name=""/>
        <dsp:cNvSpPr/>
      </dsp:nvSpPr>
      <dsp:spPr>
        <a:xfrm>
          <a:off x="1966315" y="145061"/>
          <a:ext cx="3183545" cy="3183903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/>
            <a:t>DIPoH</a:t>
          </a:r>
        </a:p>
      </dsp:txBody>
      <dsp:txXfrm>
        <a:off x="2432534" y="611333"/>
        <a:ext cx="2251107" cy="2251359"/>
      </dsp:txXfrm>
    </dsp:sp>
    <dsp:sp modelId="{B6AAF629-7D8B-9D4D-8B09-F1A41515229B}">
      <dsp:nvSpPr>
        <dsp:cNvPr id="0" name=""/>
        <dsp:cNvSpPr/>
      </dsp:nvSpPr>
      <dsp:spPr>
        <a:xfrm>
          <a:off x="4033428" y="244925"/>
          <a:ext cx="353944" cy="354097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9A893F-58D6-634C-9FC4-3D0299111ED1}">
      <dsp:nvSpPr>
        <dsp:cNvPr id="0" name=""/>
        <dsp:cNvSpPr/>
      </dsp:nvSpPr>
      <dsp:spPr>
        <a:xfrm>
          <a:off x="2380949" y="1550512"/>
          <a:ext cx="256642" cy="25664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FE41E8-329F-8C4F-904A-2E1EAB29FF08}">
      <dsp:nvSpPr>
        <dsp:cNvPr id="0" name=""/>
        <dsp:cNvSpPr/>
      </dsp:nvSpPr>
      <dsp:spPr>
        <a:xfrm>
          <a:off x="3891917" y="2559966"/>
          <a:ext cx="477034" cy="436173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F012F7-0848-E54E-A713-B867B74E5716}">
      <dsp:nvSpPr>
        <dsp:cNvPr id="0" name=""/>
        <dsp:cNvSpPr/>
      </dsp:nvSpPr>
      <dsp:spPr>
        <a:xfrm>
          <a:off x="4242806" y="3300105"/>
          <a:ext cx="353944" cy="35409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18078D-AAEA-E941-BD09-55869F39882B}">
      <dsp:nvSpPr>
        <dsp:cNvPr id="0" name=""/>
        <dsp:cNvSpPr/>
      </dsp:nvSpPr>
      <dsp:spPr>
        <a:xfrm>
          <a:off x="1981500" y="508431"/>
          <a:ext cx="256642" cy="25664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B9D9A9-48B1-684D-B8C3-DA9AD670BE93}">
      <dsp:nvSpPr>
        <dsp:cNvPr id="0" name=""/>
        <dsp:cNvSpPr/>
      </dsp:nvSpPr>
      <dsp:spPr>
        <a:xfrm>
          <a:off x="2209244" y="1971341"/>
          <a:ext cx="256642" cy="25664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0320B1-7E35-AB49-9FA6-4A6589E10EE9}">
      <dsp:nvSpPr>
        <dsp:cNvPr id="0" name=""/>
        <dsp:cNvSpPr/>
      </dsp:nvSpPr>
      <dsp:spPr>
        <a:xfrm>
          <a:off x="971090" y="719725"/>
          <a:ext cx="1294315" cy="1294018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/>
            <a:t>RN</a:t>
          </a:r>
        </a:p>
      </dsp:txBody>
      <dsp:txXfrm>
        <a:off x="1160638" y="909230"/>
        <a:ext cx="915219" cy="915008"/>
      </dsp:txXfrm>
    </dsp:sp>
    <dsp:sp modelId="{90B844AF-8FD6-664C-8B61-0E622CE30D35}">
      <dsp:nvSpPr>
        <dsp:cNvPr id="0" name=""/>
        <dsp:cNvSpPr/>
      </dsp:nvSpPr>
      <dsp:spPr>
        <a:xfrm>
          <a:off x="2461820" y="658852"/>
          <a:ext cx="353944" cy="35409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6BF9C6-DC10-C245-8129-6CB93E3A446C}">
      <dsp:nvSpPr>
        <dsp:cNvPr id="0" name=""/>
        <dsp:cNvSpPr/>
      </dsp:nvSpPr>
      <dsp:spPr>
        <a:xfrm>
          <a:off x="573644" y="2105921"/>
          <a:ext cx="639974" cy="64012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35677F-733A-504F-9FEC-2DEC5A4040FE}">
      <dsp:nvSpPr>
        <dsp:cNvPr id="0" name=""/>
        <dsp:cNvSpPr/>
      </dsp:nvSpPr>
      <dsp:spPr>
        <a:xfrm>
          <a:off x="5126866" y="254192"/>
          <a:ext cx="1294315" cy="1294018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/>
            <a:t>RN</a:t>
          </a:r>
        </a:p>
      </dsp:txBody>
      <dsp:txXfrm>
        <a:off x="5316414" y="443697"/>
        <a:ext cx="915219" cy="915008"/>
      </dsp:txXfrm>
    </dsp:sp>
    <dsp:sp modelId="{D3C3BEA4-4E86-FF4B-B6CD-944157692EB7}">
      <dsp:nvSpPr>
        <dsp:cNvPr id="0" name=""/>
        <dsp:cNvSpPr/>
      </dsp:nvSpPr>
      <dsp:spPr>
        <a:xfrm>
          <a:off x="4929750" y="1030107"/>
          <a:ext cx="353944" cy="354097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76B565-E4EB-7B40-B8E1-DDBBDF446670}">
      <dsp:nvSpPr>
        <dsp:cNvPr id="0" name=""/>
        <dsp:cNvSpPr/>
      </dsp:nvSpPr>
      <dsp:spPr>
        <a:xfrm>
          <a:off x="751670" y="1485914"/>
          <a:ext cx="256642" cy="25664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6D2060-4005-3945-A341-A53D27F94599}">
      <dsp:nvSpPr>
        <dsp:cNvPr id="0" name=""/>
        <dsp:cNvSpPr/>
      </dsp:nvSpPr>
      <dsp:spPr>
        <a:xfrm>
          <a:off x="2908846" y="2649731"/>
          <a:ext cx="256642" cy="25664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1158BE-0508-9241-A096-447E2AEFE770}">
      <dsp:nvSpPr>
        <dsp:cNvPr id="0" name=""/>
        <dsp:cNvSpPr/>
      </dsp:nvSpPr>
      <dsp:spPr>
        <a:xfrm>
          <a:off x="4265929" y="2244377"/>
          <a:ext cx="1294315" cy="12940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/>
            <a:t>RN</a:t>
          </a:r>
        </a:p>
      </dsp:txBody>
      <dsp:txXfrm>
        <a:off x="4455477" y="2433882"/>
        <a:ext cx="915219" cy="915008"/>
      </dsp:txXfrm>
    </dsp:sp>
    <dsp:sp modelId="{58B0D83C-BD26-B545-8652-A8E702A96951}">
      <dsp:nvSpPr>
        <dsp:cNvPr id="0" name=""/>
        <dsp:cNvSpPr/>
      </dsp:nvSpPr>
      <dsp:spPr>
        <a:xfrm>
          <a:off x="5361351" y="2302378"/>
          <a:ext cx="256642" cy="25664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984C2-FD00-47EF-852E-CCBF2B77B1C8}">
      <dsp:nvSpPr>
        <dsp:cNvPr id="0" name=""/>
        <dsp:cNvSpPr/>
      </dsp:nvSpPr>
      <dsp:spPr>
        <a:xfrm rot="16200000">
          <a:off x="-1353818" y="1619761"/>
          <a:ext cx="3999411" cy="759888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IO Services </a:t>
          </a:r>
          <a:r>
            <a:rPr lang="en-GB" sz="1600" kern="120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&amp; Tools</a:t>
          </a:r>
          <a:endParaRPr lang="en-GB" sz="1600" kern="1200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-1353818" y="1619761"/>
        <a:ext cx="3999411" cy="759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9C1B5-38EF-B847-BE92-EBA25E5CD342}" type="datetimeFigureOut">
              <a:rPr lang="es-ES" smtClean="0"/>
              <a:t>13/11/2019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D91EB-C6CD-6046-B440-4AFDAF96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53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E78C-36BD-4F4A-AFBE-786BD16819EB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90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D91EB-C6CD-6046-B440-4AFDAF96280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543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D91EB-C6CD-6046-B440-4AFDAF96280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721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D91EB-C6CD-6046-B440-4AFDAF96280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655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D91EB-C6CD-6046-B440-4AFDAF96280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81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5A30-30F2-C048-A729-78D8CAA80A3B}" type="datetimeFigureOut">
              <a:rPr lang="es-ES" smtClean="0"/>
              <a:t>13/11/2019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0218-E695-974D-8EF3-90C48AA7F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31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5A30-30F2-C048-A729-78D8CAA80A3B}" type="datetimeFigureOut">
              <a:rPr lang="es-ES" smtClean="0"/>
              <a:t>13/11/2019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0218-E695-974D-8EF3-90C48AA7F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453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5A30-30F2-C048-A729-78D8CAA80A3B}" type="datetimeFigureOut">
              <a:rPr lang="es-ES" smtClean="0"/>
              <a:t>13/11/2019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0218-E695-974D-8EF3-90C48AA7F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711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7463" y="2528888"/>
            <a:ext cx="9180513" cy="1935162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nl-BE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1275" y="4373563"/>
            <a:ext cx="5310188" cy="180975"/>
          </a:xfrm>
          <a:prstGeom prst="rect">
            <a:avLst/>
          </a:prstGeom>
          <a:gradFill flip="none" rotWithShape="1">
            <a:gsLst>
              <a:gs pos="0">
                <a:srgbClr val="80B059"/>
              </a:gs>
              <a:gs pos="50000">
                <a:srgbClr val="8AC1C2"/>
              </a:gs>
              <a:gs pos="100000">
                <a:srgbClr val="005C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nl-BE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920" y="3616168"/>
            <a:ext cx="5040560" cy="75793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1063"/>
            <a:ext cx="7772400" cy="76508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3471" y="382826"/>
            <a:ext cx="3277057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27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7463" y="2528888"/>
            <a:ext cx="9180513" cy="1935162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nl-BE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1275" y="4373563"/>
            <a:ext cx="5310188" cy="180975"/>
          </a:xfrm>
          <a:prstGeom prst="rect">
            <a:avLst/>
          </a:prstGeom>
          <a:gradFill flip="none" rotWithShape="1">
            <a:gsLst>
              <a:gs pos="0">
                <a:srgbClr val="80B059"/>
              </a:gs>
              <a:gs pos="50000">
                <a:srgbClr val="8AC1C2"/>
              </a:gs>
              <a:gs pos="100000">
                <a:srgbClr val="005C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nl-BE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920" y="3616168"/>
            <a:ext cx="5040560" cy="75793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1063"/>
            <a:ext cx="7772400" cy="76508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3471" y="382826"/>
            <a:ext cx="3277057" cy="18195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9127"/>
          </a:xfrm>
        </p:spPr>
        <p:txBody>
          <a:bodyPr anchor="b">
            <a:normAutofit/>
          </a:bodyPr>
          <a:lstStyle>
            <a:lvl1pPr algn="r">
              <a:defRPr sz="2600">
                <a:solidFill>
                  <a:srgbClr val="005CA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19009"/>
          </a:xfrm>
        </p:spPr>
        <p:txBody>
          <a:bodyPr/>
          <a:lstStyle>
            <a:lvl1pPr marL="342900" indent="-342900">
              <a:buFont typeface="Trebuchet MS" pitchFamily="34" charset="0"/>
              <a:buChar char="–"/>
              <a:defRPr/>
            </a:lvl1pPr>
            <a:lvl2pPr marL="542925" indent="-285750">
              <a:buFont typeface="Trebuchet MS" pitchFamily="34" charset="0"/>
              <a:buChar char="–"/>
              <a:defRPr/>
            </a:lvl2pPr>
            <a:lvl3pPr marL="717550" indent="-228600">
              <a:buFont typeface="Trebuchet MS" pitchFamily="34" charset="0"/>
              <a:buChar char="–"/>
              <a:defRPr/>
            </a:lvl3pPr>
            <a:lvl4pPr marL="992188" indent="-228600">
              <a:buFont typeface="Trebuchet MS" pitchFamily="34" charset="0"/>
              <a:buChar char="–"/>
              <a:defRPr/>
            </a:lvl4pPr>
            <a:lvl5pPr marL="1258888" indent="-228600">
              <a:buFont typeface="Trebuchet MS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376612" y="1333063"/>
            <a:ext cx="5310188" cy="180975"/>
          </a:xfrm>
          <a:prstGeom prst="rect">
            <a:avLst/>
          </a:prstGeom>
          <a:gradFill flip="none" rotWithShape="1">
            <a:gsLst>
              <a:gs pos="0">
                <a:srgbClr val="80B059"/>
              </a:gs>
              <a:gs pos="50000">
                <a:srgbClr val="8AC1C2"/>
              </a:gs>
              <a:gs pos="100000">
                <a:srgbClr val="005C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nl-BE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6612" y="5605646"/>
            <a:ext cx="1766432" cy="9807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02040"/>
            <a:ext cx="7772400" cy="1272063"/>
          </a:xfrm>
        </p:spPr>
        <p:txBody>
          <a:bodyPr anchor="b">
            <a:normAutofit/>
          </a:bodyPr>
          <a:lstStyle>
            <a:lvl1pPr algn="r">
              <a:defRPr sz="3000" b="0" cap="none">
                <a:solidFill>
                  <a:srgbClr val="005CA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33812" y="4374103"/>
            <a:ext cx="5310188" cy="180975"/>
          </a:xfrm>
          <a:prstGeom prst="rect">
            <a:avLst/>
          </a:prstGeom>
          <a:gradFill flip="none" rotWithShape="1">
            <a:gsLst>
              <a:gs pos="0">
                <a:srgbClr val="80B059"/>
              </a:gs>
              <a:gs pos="50000">
                <a:srgbClr val="8AC1C2"/>
              </a:gs>
              <a:gs pos="100000">
                <a:srgbClr val="005C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nl-BE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1400" y="5405373"/>
            <a:ext cx="1981200" cy="11000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9127"/>
          </a:xfrm>
        </p:spPr>
        <p:txBody>
          <a:bodyPr anchor="b">
            <a:normAutofit/>
          </a:bodyPr>
          <a:lstStyle>
            <a:lvl1pPr algn="r">
              <a:defRPr sz="2600">
                <a:solidFill>
                  <a:srgbClr val="005CA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51275" y="1313765"/>
            <a:ext cx="5310188" cy="180975"/>
          </a:xfrm>
          <a:prstGeom prst="rect">
            <a:avLst/>
          </a:prstGeom>
          <a:gradFill flip="none" rotWithShape="1">
            <a:gsLst>
              <a:gs pos="0">
                <a:srgbClr val="80B059"/>
              </a:gs>
              <a:gs pos="50000">
                <a:srgbClr val="8AC1C2"/>
              </a:gs>
              <a:gs pos="100000">
                <a:srgbClr val="005C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nl-BE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1400" y="5405373"/>
            <a:ext cx="1981200" cy="11000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1400" y="5405373"/>
            <a:ext cx="1981200" cy="11000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5BCB5-C9EE-4847-82C8-D8F12FCCC5AF}" type="datetime1">
              <a:rPr lang="es-ES" altLang="ca-ES"/>
              <a:pPr/>
              <a:t>13/11/2019</a:t>
            </a:fld>
            <a:endParaRPr lang="es-ES" altLang="ca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A2462-F751-4F85-8DC4-28EF9AD4DF54}" type="slidenum">
              <a:rPr lang="es-ES" altLang="ca-ES"/>
              <a:pPr/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875170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7463" y="2528888"/>
            <a:ext cx="9180513" cy="1935162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6" name="Rectangle 5"/>
          <p:cNvSpPr/>
          <p:nvPr/>
        </p:nvSpPr>
        <p:spPr>
          <a:xfrm>
            <a:off x="3851275" y="4373563"/>
            <a:ext cx="5310188" cy="180975"/>
          </a:xfrm>
          <a:prstGeom prst="rect">
            <a:avLst/>
          </a:prstGeom>
          <a:gradFill flip="none" rotWithShape="1">
            <a:gsLst>
              <a:gs pos="0">
                <a:srgbClr val="80B059"/>
              </a:gs>
              <a:gs pos="50000">
                <a:srgbClr val="8AC1C2"/>
              </a:gs>
              <a:gs pos="100000">
                <a:srgbClr val="005C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920" y="3616168"/>
            <a:ext cx="5040560" cy="75793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1063"/>
            <a:ext cx="7772400" cy="76508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3471" y="382826"/>
            <a:ext cx="3277057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2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5A30-30F2-C048-A729-78D8CAA80A3B}" type="datetimeFigureOut">
              <a:rPr lang="es-ES" smtClean="0"/>
              <a:t>13/11/2019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0218-E695-974D-8EF3-90C48AA7F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141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9127"/>
          </a:xfrm>
        </p:spPr>
        <p:txBody>
          <a:bodyPr anchor="b">
            <a:normAutofit/>
          </a:bodyPr>
          <a:lstStyle>
            <a:lvl1pPr algn="r">
              <a:defRPr sz="2600">
                <a:solidFill>
                  <a:srgbClr val="005CA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19009"/>
          </a:xfrm>
        </p:spPr>
        <p:txBody>
          <a:bodyPr/>
          <a:lstStyle>
            <a:lvl1pPr marL="342900" indent="-342900">
              <a:buFont typeface="Trebuchet MS" pitchFamily="34" charset="0"/>
              <a:buChar char="–"/>
              <a:defRPr/>
            </a:lvl1pPr>
            <a:lvl2pPr marL="542925" indent="-285750">
              <a:buFont typeface="Trebuchet MS" pitchFamily="34" charset="0"/>
              <a:buChar char="–"/>
              <a:defRPr/>
            </a:lvl2pPr>
            <a:lvl3pPr marL="717550" indent="-228600">
              <a:buFont typeface="Trebuchet MS" pitchFamily="34" charset="0"/>
              <a:buChar char="–"/>
              <a:defRPr/>
            </a:lvl3pPr>
            <a:lvl4pPr marL="992188" indent="-228600">
              <a:buFont typeface="Trebuchet MS" pitchFamily="34" charset="0"/>
              <a:buChar char="–"/>
              <a:defRPr/>
            </a:lvl4pPr>
            <a:lvl5pPr marL="1258888" indent="-228600">
              <a:buFont typeface="Trebuchet MS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376612" y="1333063"/>
            <a:ext cx="5310188" cy="180975"/>
          </a:xfrm>
          <a:prstGeom prst="rect">
            <a:avLst/>
          </a:prstGeom>
          <a:gradFill flip="none" rotWithShape="1">
            <a:gsLst>
              <a:gs pos="0">
                <a:srgbClr val="80B059"/>
              </a:gs>
              <a:gs pos="50000">
                <a:srgbClr val="8AC1C2"/>
              </a:gs>
              <a:gs pos="100000">
                <a:srgbClr val="005C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6612" y="5605646"/>
            <a:ext cx="1766432" cy="98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10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02040"/>
            <a:ext cx="7772400" cy="1272063"/>
          </a:xfrm>
        </p:spPr>
        <p:txBody>
          <a:bodyPr anchor="b">
            <a:normAutofit/>
          </a:bodyPr>
          <a:lstStyle>
            <a:lvl1pPr algn="r">
              <a:defRPr sz="3000" b="0" cap="none">
                <a:solidFill>
                  <a:srgbClr val="005CA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33812" y="4374103"/>
            <a:ext cx="5310188" cy="180975"/>
          </a:xfrm>
          <a:prstGeom prst="rect">
            <a:avLst/>
          </a:prstGeom>
          <a:gradFill flip="none" rotWithShape="1">
            <a:gsLst>
              <a:gs pos="0">
                <a:srgbClr val="80B059"/>
              </a:gs>
              <a:gs pos="50000">
                <a:srgbClr val="8AC1C2"/>
              </a:gs>
              <a:gs pos="100000">
                <a:srgbClr val="005C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1400" y="5405373"/>
            <a:ext cx="1981200" cy="110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57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9127"/>
          </a:xfrm>
        </p:spPr>
        <p:txBody>
          <a:bodyPr anchor="b">
            <a:normAutofit/>
          </a:bodyPr>
          <a:lstStyle>
            <a:lvl1pPr algn="r">
              <a:defRPr sz="2600">
                <a:solidFill>
                  <a:srgbClr val="005CA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51275" y="1313765"/>
            <a:ext cx="5310188" cy="180975"/>
          </a:xfrm>
          <a:prstGeom prst="rect">
            <a:avLst/>
          </a:prstGeom>
          <a:gradFill flip="none" rotWithShape="1">
            <a:gsLst>
              <a:gs pos="0">
                <a:srgbClr val="80B059"/>
              </a:gs>
              <a:gs pos="50000">
                <a:srgbClr val="8AC1C2"/>
              </a:gs>
              <a:gs pos="100000">
                <a:srgbClr val="005C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1400" y="5405373"/>
            <a:ext cx="1981200" cy="110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87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1400" y="5405373"/>
            <a:ext cx="1981200" cy="110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6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5A30-30F2-C048-A729-78D8CAA80A3B}" type="datetimeFigureOut">
              <a:rPr lang="es-ES" smtClean="0"/>
              <a:t>13/11/2019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0218-E695-974D-8EF3-90C48AA7F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2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5A30-30F2-C048-A729-78D8CAA80A3B}" type="datetimeFigureOut">
              <a:rPr lang="es-ES" smtClean="0"/>
              <a:t>13/11/2019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0218-E695-974D-8EF3-90C48AA7F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99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5A30-30F2-C048-A729-78D8CAA80A3B}" type="datetimeFigureOut">
              <a:rPr lang="es-ES" smtClean="0"/>
              <a:t>13/11/2019</a:t>
            </a:fld>
            <a:endParaRPr lang="en-GB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0218-E695-974D-8EF3-90C48AA7F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514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5A30-30F2-C048-A729-78D8CAA80A3B}" type="datetimeFigureOut">
              <a:rPr lang="es-ES" smtClean="0"/>
              <a:t>13/11/2019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0218-E695-974D-8EF3-90C48AA7F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678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5A30-30F2-C048-A729-78D8CAA80A3B}" type="datetimeFigureOut">
              <a:rPr lang="es-ES" smtClean="0"/>
              <a:t>13/11/2019</a:t>
            </a:fld>
            <a:endParaRPr lang="en-GB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0218-E695-974D-8EF3-90C48AA7F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20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5A30-30F2-C048-A729-78D8CAA80A3B}" type="datetimeFigureOut">
              <a:rPr lang="es-ES" smtClean="0"/>
              <a:t>13/11/2019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0218-E695-974D-8EF3-90C48AA7F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8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5A30-30F2-C048-A729-78D8CAA80A3B}" type="datetimeFigureOut">
              <a:rPr lang="es-ES" smtClean="0"/>
              <a:t>13/11/2019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0218-E695-974D-8EF3-90C48AA7F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5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5A30-30F2-C048-A729-78D8CAA80A3B}" type="datetimeFigureOut">
              <a:rPr lang="es-ES" smtClean="0"/>
              <a:t>13/11/2019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10218-E695-974D-8EF3-90C48AA7F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8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1366" y="5943600"/>
            <a:ext cx="771469" cy="51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6781800" y="5880826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This project is funded by the Health Programme of the European Union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95236" y="5876842"/>
            <a:ext cx="1417236" cy="6477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925598" y="5943347"/>
            <a:ext cx="515524" cy="51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81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1366" y="5943600"/>
            <a:ext cx="771469" cy="51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6781800" y="5880826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dirty="0">
                <a:latin typeface="Trebuchet MS" pitchFamily="34" charset="0"/>
              </a:rPr>
              <a:t>This project is funded</a:t>
            </a:r>
            <a:r>
              <a:rPr lang="en-US" sz="1200" b="0" baseline="0" dirty="0">
                <a:latin typeface="Trebuchet MS" pitchFamily="34" charset="0"/>
              </a:rPr>
              <a:t> </a:t>
            </a:r>
            <a:r>
              <a:rPr lang="en-US" sz="1200" b="0" dirty="0">
                <a:latin typeface="Trebuchet MS" pitchFamily="34" charset="0"/>
              </a:rPr>
              <a:t>by the Health Programme of the European Union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95236" y="5876842"/>
            <a:ext cx="1417236" cy="6477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925598" y="5943347"/>
            <a:ext cx="515524" cy="51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3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2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-17417" y="2507498"/>
            <a:ext cx="9144000" cy="1335438"/>
          </a:xfrm>
        </p:spPr>
        <p:txBody>
          <a:bodyPr>
            <a:noAutofit/>
          </a:bodyPr>
          <a:lstStyle/>
          <a:p>
            <a:r>
              <a:rPr lang="en-GB" b="1" dirty="0"/>
              <a:t>Piloting</a:t>
            </a:r>
            <a:r>
              <a:rPr lang="en-GB" dirty="0"/>
              <a:t> services &amp; tools </a:t>
            </a:r>
            <a:br>
              <a:rPr lang="en-GB" dirty="0"/>
            </a:br>
            <a:r>
              <a:rPr lang="en-GB" dirty="0"/>
              <a:t>for public health research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5432336" y="3973068"/>
            <a:ext cx="3612969" cy="498475"/>
          </a:xfrm>
        </p:spPr>
        <p:txBody>
          <a:bodyPr>
            <a:noAutofit/>
          </a:bodyPr>
          <a:lstStyle/>
          <a:p>
            <a:pPr algn="r"/>
            <a:r>
              <a:rPr lang="en-US" sz="1800" dirty="0">
                <a:latin typeface="Cambria" panose="02040503050406030204" pitchFamily="18" charset="0"/>
              </a:rPr>
              <a:t>November 13th, 2019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964" y="5715000"/>
            <a:ext cx="3447619" cy="800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21B6770-8C85-194D-A5B3-AE0532E3BEA8}"/>
              </a:ext>
            </a:extLst>
          </p:cNvPr>
          <p:cNvSpPr txBox="1"/>
          <p:nvPr/>
        </p:nvSpPr>
        <p:spPr>
          <a:xfrm>
            <a:off x="319314" y="5845626"/>
            <a:ext cx="510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Enrique Bernal-Delgado on behalf of WP10 partners </a:t>
            </a:r>
          </a:p>
          <a:p>
            <a:r>
              <a:rPr lang="en-GB" dirty="0" err="1"/>
              <a:t>ebernal.iacs@aragon.es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94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6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489602"/>
              </p:ext>
            </p:extLst>
          </p:nvPr>
        </p:nvGraphicFramePr>
        <p:xfrm>
          <a:off x="362854" y="1600200"/>
          <a:ext cx="1320801" cy="399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/>
              <a:t>DIPoH IO services &amp; tools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451428" y="1669133"/>
            <a:ext cx="7235371" cy="394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–"/>
              <a:defRPr sz="2400" kern="120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 marL="54292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2pPr>
            <a:lvl3pPr marL="717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–"/>
              <a:defRPr kern="120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3pPr>
            <a:lvl4pPr marL="99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4pPr>
            <a:lvl5pPr marL="1258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6850" indent="-285750" defTabSz="914400">
              <a:spcBef>
                <a:spcPts val="0"/>
              </a:spcBef>
            </a:pPr>
            <a:r>
              <a:rPr lang="en-GB" sz="1800" dirty="0"/>
              <a:t>Development, distribution and/or maintenance of </a:t>
            </a:r>
            <a:r>
              <a:rPr lang="en-GB" sz="1800" b="1" dirty="0"/>
              <a:t>software on:</a:t>
            </a:r>
          </a:p>
          <a:p>
            <a:pPr marL="71100" indent="0" defTabSz="914400">
              <a:spcBef>
                <a:spcPts val="0"/>
              </a:spcBef>
              <a:buNone/>
            </a:pPr>
            <a:endParaRPr lang="en-GB" sz="1800" dirty="0"/>
          </a:p>
          <a:p>
            <a:pPr marL="614025" lvl="1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Data models (e.g., cross-walking across taxonomies)</a:t>
            </a:r>
          </a:p>
          <a:p>
            <a:pPr marL="614025" lvl="1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Database builders (linkage and data management)</a:t>
            </a:r>
          </a:p>
          <a:p>
            <a:pPr marL="614025" lvl="1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Analytical pipelines for distributed infrastructures</a:t>
            </a:r>
          </a:p>
          <a:p>
            <a:pPr marL="614025" lvl="1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Research results reporting</a:t>
            </a:r>
          </a:p>
          <a:p>
            <a:pPr marL="71100" indent="0" defTabSz="914400">
              <a:spcBef>
                <a:spcPts val="0"/>
              </a:spcBef>
              <a:buNone/>
            </a:pPr>
            <a:endParaRPr lang="en-GB" sz="1800" dirty="0"/>
          </a:p>
          <a:p>
            <a:pPr marL="356850" indent="-285750" defTabSz="914400">
              <a:spcBef>
                <a:spcPts val="0"/>
              </a:spcBef>
            </a:pPr>
            <a:r>
              <a:rPr lang="en-GB" sz="1800" dirty="0"/>
              <a:t>Support and/or maintenance of existing research networks </a:t>
            </a:r>
          </a:p>
          <a:p>
            <a:pPr marL="356850" indent="-285750" defTabSz="914400">
              <a:spcBef>
                <a:spcPts val="0"/>
              </a:spcBef>
            </a:pPr>
            <a:r>
              <a:rPr lang="en-GB" sz="1800" dirty="0"/>
              <a:t>Continuous mapping and distribution of open software solutions  </a:t>
            </a:r>
            <a:endParaRPr lang="en-GB" dirty="0"/>
          </a:p>
          <a:p>
            <a:pPr marL="356850" indent="-285750" defTabSz="914400">
              <a:spcBef>
                <a:spcPts val="0"/>
              </a:spcBef>
            </a:pPr>
            <a:r>
              <a:rPr lang="en-GB" sz="1800" dirty="0"/>
              <a:t>Training and </a:t>
            </a:r>
            <a:r>
              <a:rPr lang="en-GB" sz="1800"/>
              <a:t>capacity building</a:t>
            </a:r>
            <a:endParaRPr lang="en-GB" sz="1800" dirty="0"/>
          </a:p>
          <a:p>
            <a:pPr marL="356850" indent="-285750" defTabSz="914400">
              <a:spcBef>
                <a:spcPts val="0"/>
              </a:spcBef>
            </a:pPr>
            <a:r>
              <a:rPr lang="en-GB" sz="1800" dirty="0"/>
              <a:t>Advice and/or expert support on IO for integration within DIPoH</a:t>
            </a:r>
          </a:p>
          <a:p>
            <a:pPr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800" dirty="0"/>
          </a:p>
          <a:p>
            <a:pPr lvl="1" defTabSz="914400">
              <a:spcBef>
                <a:spcPts val="0"/>
              </a:spcBef>
            </a:pPr>
            <a:endParaRPr lang="en-GB" sz="1800" dirty="0"/>
          </a:p>
          <a:p>
            <a:pPr lvl="1" defTabSz="914400">
              <a:spcBef>
                <a:spcPts val="0"/>
              </a:spcBef>
            </a:pPr>
            <a:endParaRPr lang="en-GB" sz="1400" dirty="0"/>
          </a:p>
          <a:p>
            <a:pPr marL="0" indent="0" defTabSz="914400">
              <a:spcBef>
                <a:spcPts val="0"/>
              </a:spcBef>
              <a:buFont typeface="Trebuchet MS" pitchFamily="34" charset="0"/>
              <a:buNone/>
            </a:pPr>
            <a:endParaRPr lang="en-GB" dirty="0"/>
          </a:p>
          <a:p>
            <a:pPr marL="0" indent="0" defTabSz="914400">
              <a:spcBef>
                <a:spcPts val="0"/>
              </a:spcBef>
              <a:buFont typeface="Trebuchet MS" pitchFamily="34" charset="0"/>
              <a:buNone/>
            </a:pPr>
            <a:endParaRPr lang="en-GB" dirty="0"/>
          </a:p>
          <a:p>
            <a:pPr marL="0" indent="0" defTabSz="914400">
              <a:spcBef>
                <a:spcPts val="0"/>
              </a:spcBef>
              <a:buFont typeface="Trebuchet MS" pitchFamily="34" charset="0"/>
              <a:buNone/>
            </a:pPr>
            <a:endParaRPr lang="en-GB" dirty="0"/>
          </a:p>
          <a:p>
            <a:pPr marL="488950" lvl="2" indent="0" defTabSz="914400">
              <a:spcBef>
                <a:spcPts val="0"/>
              </a:spcBef>
              <a:buFont typeface="Trebuchet MS" pitchFamily="34" charset="0"/>
              <a:buNone/>
            </a:pPr>
            <a:endParaRPr lang="en-GB" sz="2400" dirty="0"/>
          </a:p>
          <a:p>
            <a:pPr marL="488950" lvl="2" indent="0" defTabSz="914400">
              <a:spcBef>
                <a:spcPts val="0"/>
              </a:spcBef>
              <a:buFont typeface="Trebuchet MS" pitchFamily="34" charset="0"/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9199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Reuse of routinely collected data</a:t>
            </a:r>
          </a:p>
        </p:txBody>
      </p:sp>
      <p:pic>
        <p:nvPicPr>
          <p:cNvPr id="4" name="Marcador de contenido 3" descr="Captura de pantalla 2018-11-16 a las 16.51.1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5" t="16013" r="17368" b="8270"/>
          <a:stretch/>
        </p:blipFill>
        <p:spPr>
          <a:xfrm>
            <a:off x="4692564" y="2819400"/>
            <a:ext cx="3765636" cy="2182039"/>
          </a:xfrm>
        </p:spPr>
      </p:pic>
      <p:grpSp>
        <p:nvGrpSpPr>
          <p:cNvPr id="5" name="Agrupar 4"/>
          <p:cNvGrpSpPr/>
          <p:nvPr/>
        </p:nvGrpSpPr>
        <p:grpSpPr>
          <a:xfrm>
            <a:off x="602282" y="2923361"/>
            <a:ext cx="3664918" cy="2105839"/>
            <a:chOff x="222250" y="1563688"/>
            <a:chExt cx="8921750" cy="3771900"/>
          </a:xfrm>
        </p:grpSpPr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314325" y="1743075"/>
              <a:ext cx="2262188" cy="1441450"/>
              <a:chOff x="3840" y="480"/>
              <a:chExt cx="1674" cy="900"/>
            </a:xfrm>
          </p:grpSpPr>
          <p:pic>
            <p:nvPicPr>
              <p:cNvPr id="21" name="Picture 16" descr="portada_gpc_tm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" y="576"/>
                <a:ext cx="498" cy="702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>
                <a:off x="3984" y="480"/>
                <a:ext cx="1530" cy="900"/>
                <a:chOff x="3840" y="480"/>
                <a:chExt cx="1530" cy="900"/>
              </a:xfrm>
            </p:grpSpPr>
            <p:pic>
              <p:nvPicPr>
                <p:cNvPr id="23" name="Picture 15" descr="portada_gpc_obesidad_inf_juv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40" y="528"/>
                  <a:ext cx="558" cy="786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17" descr="portada_gpc_autismo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0" y="576"/>
                  <a:ext cx="562" cy="804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" name="Picture 18" descr="portada_gpc_depres_inf_adoles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28" y="672"/>
                  <a:ext cx="491" cy="708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19" descr="portada_gpc_ictus_ap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60" y="480"/>
                  <a:ext cx="523" cy="734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20" descr="portada_gpc_insomnio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48" y="624"/>
                  <a:ext cx="522" cy="734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7" name="Picture 19" descr="video-catalogo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080"/>
            <a:stretch>
              <a:fillRect/>
            </a:stretch>
          </p:blipFill>
          <p:spPr bwMode="auto">
            <a:xfrm>
              <a:off x="6249988" y="1563688"/>
              <a:ext cx="2714625" cy="194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ttps://it.umd.edu/sites/divisionofit.umd.edu/files/UMDimages/homepage/Ideas-and-Projects-%28lightbulb%292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0813" y="1563688"/>
              <a:ext cx="3752850" cy="363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4" descr="Algoritmo 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2250" y="3330575"/>
              <a:ext cx="1271588" cy="188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Resultado de imagen de ALGORITHM MEDICAL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23" t="68892" r="3264" b="-1421"/>
            <a:stretch/>
          </p:blipFill>
          <p:spPr bwMode="auto">
            <a:xfrm>
              <a:off x="1525335" y="3383703"/>
              <a:ext cx="1462489" cy="1230150"/>
            </a:xfrm>
            <a:prstGeom prst="ellipse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medical.verhaert.com/wp-content/uploads/2016/04/Verhaert-Icon-Medical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90" t="43349" b="34537"/>
            <a:stretch>
              <a:fillRect/>
            </a:stretch>
          </p:blipFill>
          <p:spPr bwMode="auto">
            <a:xfrm>
              <a:off x="2517775" y="4371975"/>
              <a:ext cx="1477963" cy="963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26 Grupo"/>
            <p:cNvGrpSpPr>
              <a:grpSpLocks/>
            </p:cNvGrpSpPr>
            <p:nvPr/>
          </p:nvGrpSpPr>
          <p:grpSpPr bwMode="auto">
            <a:xfrm>
              <a:off x="5651500" y="3625850"/>
              <a:ext cx="1584325" cy="1636713"/>
              <a:chOff x="6084168" y="2925488"/>
              <a:chExt cx="1584176" cy="1637034"/>
            </a:xfrm>
          </p:grpSpPr>
          <p:pic>
            <p:nvPicPr>
              <p:cNvPr id="19" name="Picture 6" descr="http://medical.verhaert.com/wp-content/uploads/2016/04/Verhaert-Icon-Medical.pn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65" r="15736" b="29565"/>
              <a:stretch>
                <a:fillRect/>
              </a:stretch>
            </p:blipFill>
            <p:spPr bwMode="auto">
              <a:xfrm>
                <a:off x="6084168" y="2925488"/>
                <a:ext cx="1216415" cy="1596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28 Rectángulo"/>
              <p:cNvSpPr/>
              <p:nvPr/>
            </p:nvSpPr>
            <p:spPr>
              <a:xfrm>
                <a:off x="6885781" y="3795609"/>
                <a:ext cx="782563" cy="7669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pic>
          <p:nvPicPr>
            <p:cNvPr id="13" name="Picture 8" descr="http://www.qualitas.co.uk/wp-content/uploads/2016/04/Icons-image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3" t="63876" r="5074" b="8260"/>
            <a:stretch>
              <a:fillRect/>
            </a:stretch>
          </p:blipFill>
          <p:spPr bwMode="auto">
            <a:xfrm>
              <a:off x="7908925" y="3330575"/>
              <a:ext cx="1235075" cy="11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0" descr="http://www.qualitas.co.uk/wp-content/uploads/2016/04/Icons-image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19" t="36665" b="35905"/>
            <a:stretch>
              <a:fillRect/>
            </a:stretch>
          </p:blipFill>
          <p:spPr bwMode="auto">
            <a:xfrm>
              <a:off x="6764338" y="4156075"/>
              <a:ext cx="887412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2" descr="Resultado de imagen de icono 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113" y="3871913"/>
              <a:ext cx="754062" cy="525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6" descr="http://www.ics.gencat.cat/3clics/img/rapiclics/calculadora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088" y="4632325"/>
              <a:ext cx="576262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8" descr="Resultado de imagen de pdf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3608388"/>
              <a:ext cx="576262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 descr="Resultado de imagen de htm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100" y="4673600"/>
              <a:ext cx="790575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533400" y="2035314"/>
            <a:ext cx="32264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1538F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Arial" charset="0"/>
              </a:rPr>
              <a:t>data collected in real life exchange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1538F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Arial" charset="0"/>
              </a:rPr>
              <a:t> </a:t>
            </a:r>
            <a:r>
              <a:rPr kumimoji="0" lang="mr-IN" sz="2000" b="0" i="0" u="none" strike="noStrike" kern="1200" cap="none" spc="0" normalizeH="0" baseline="0" noProof="0" dirty="0">
                <a:ln>
                  <a:noFill/>
                </a:ln>
                <a:solidFill>
                  <a:srgbClr val="01538F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…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4876800" y="2035314"/>
            <a:ext cx="3352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1538F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Arial" charset="0"/>
              </a:rPr>
              <a:t>… r</a:t>
            </a:r>
            <a:r>
              <a:rPr kumimoji="0" lang="en-GB" sz="2000" i="0" u="none" strike="noStrike" kern="1200" cap="none" spc="0" normalizeH="0" baseline="0" noProof="0" dirty="0" err="1">
                <a:ln>
                  <a:noFill/>
                </a:ln>
                <a:solidFill>
                  <a:srgbClr val="01538F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Arial" charset="0"/>
              </a:rPr>
              <a:t>equires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1538F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Arial" charset="0"/>
              </a:rPr>
              <a:t> </a:t>
            </a: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srgbClr val="01538F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Arial" charset="0"/>
              </a:rPr>
              <a:t>IO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84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0EFA355D-B92B-C844-9458-4C9000C5008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06855145"/>
              </p:ext>
            </p:extLst>
          </p:nvPr>
        </p:nvGraphicFramePr>
        <p:xfrm>
          <a:off x="914400" y="1616075"/>
          <a:ext cx="8229600" cy="3719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xmlns="" id="{16E57C71-6AF4-E14D-BFFB-A0CA1B716AAC}"/>
              </a:ext>
            </a:extLst>
          </p:cNvPr>
          <p:cNvSpPr/>
          <p:nvPr/>
        </p:nvSpPr>
        <p:spPr>
          <a:xfrm>
            <a:off x="5647191" y="1769900"/>
            <a:ext cx="560616" cy="5675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200" dirty="0">
                <a:solidFill>
                  <a:schemeClr val="tx2">
                    <a:lumMod val="50000"/>
                  </a:schemeClr>
                </a:solidFill>
              </a:rPr>
              <a:t>DH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A755D69E-25D5-F64E-BD81-2D8BB6ABBB83}"/>
              </a:ext>
            </a:extLst>
          </p:cNvPr>
          <p:cNvSpPr/>
          <p:nvPr/>
        </p:nvSpPr>
        <p:spPr>
          <a:xfrm>
            <a:off x="6504834" y="1705028"/>
            <a:ext cx="256642" cy="25664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7F912918-F14C-B345-B950-3DB93AB0A253}"/>
              </a:ext>
            </a:extLst>
          </p:cNvPr>
          <p:cNvGrpSpPr/>
          <p:nvPr/>
        </p:nvGrpSpPr>
        <p:grpSpPr>
          <a:xfrm>
            <a:off x="6938909" y="3735449"/>
            <a:ext cx="1368704" cy="1587859"/>
            <a:chOff x="0" y="0"/>
            <a:chExt cx="3322131" cy="3076861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xmlns="" id="{B28AC0E4-3081-324B-AFFF-149C3FF43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322131" cy="2552700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05C33BE-DB8D-0641-BEBF-CAC3787E0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87" y="2618156"/>
              <a:ext cx="399244" cy="458705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xmlns="" id="{0D426F22-773C-DB44-A615-1194E3FC0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0058" y="2625622"/>
              <a:ext cx="402013" cy="451239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xmlns="" id="{8D2D2249-32EA-6D40-8C1E-84CCBE51E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312" y="2623149"/>
              <a:ext cx="426255" cy="410170"/>
            </a:xfrm>
            <a:prstGeom prst="rect">
              <a:avLst/>
            </a:prstGeom>
          </p:spPr>
        </p:pic>
      </p:grp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86E943F2-633E-6846-839B-E76EB875E845}"/>
              </a:ext>
            </a:extLst>
          </p:cNvPr>
          <p:cNvSpPr/>
          <p:nvPr/>
        </p:nvSpPr>
        <p:spPr>
          <a:xfrm>
            <a:off x="6733432" y="3166587"/>
            <a:ext cx="256642" cy="25664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D6CFA28D-4CCF-A840-A4CF-0113DF20D924}"/>
              </a:ext>
            </a:extLst>
          </p:cNvPr>
          <p:cNvSpPr/>
          <p:nvPr/>
        </p:nvSpPr>
        <p:spPr>
          <a:xfrm>
            <a:off x="1251990" y="2246521"/>
            <a:ext cx="639974" cy="64012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DH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B2DD7DA2-B1B6-1F41-8757-0EA4BE42323D}"/>
              </a:ext>
            </a:extLst>
          </p:cNvPr>
          <p:cNvGrpSpPr/>
          <p:nvPr/>
        </p:nvGrpSpPr>
        <p:grpSpPr>
          <a:xfrm>
            <a:off x="869485" y="435502"/>
            <a:ext cx="1368704" cy="1587859"/>
            <a:chOff x="0" y="0"/>
            <a:chExt cx="3322131" cy="3076861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xmlns="" id="{B94F11E9-F166-3E4D-9864-2E6296610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322131" cy="255270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xmlns="" id="{6E282AAB-029A-B248-A1C1-249D8DF5A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87" y="2618156"/>
              <a:ext cx="399244" cy="458705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xmlns="" id="{018797F1-1B90-8D4F-9B81-9F8685485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0058" y="2625622"/>
              <a:ext cx="402013" cy="451239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xmlns="" id="{28E0CBC2-1A4B-A343-A1AD-FC5E569FB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312" y="2623149"/>
              <a:ext cx="426255" cy="410170"/>
            </a:xfrm>
            <a:prstGeom prst="rect">
              <a:avLst/>
            </a:prstGeom>
          </p:spPr>
        </p:pic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xmlns="" id="{06FC1319-38D1-3141-9928-2F52955C3500}"/>
              </a:ext>
            </a:extLst>
          </p:cNvPr>
          <p:cNvGrpSpPr/>
          <p:nvPr/>
        </p:nvGrpSpPr>
        <p:grpSpPr>
          <a:xfrm>
            <a:off x="7403508" y="986349"/>
            <a:ext cx="1368704" cy="1587859"/>
            <a:chOff x="0" y="0"/>
            <a:chExt cx="3322131" cy="3076861"/>
          </a:xfrm>
        </p:grpSpPr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xmlns="" id="{E6B257E8-1116-F04A-AD98-5600D61A4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322131" cy="2552700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xmlns="" id="{3B333F66-C7E9-764E-8AE3-A4BC02E88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87" y="2618156"/>
              <a:ext cx="399244" cy="458705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xmlns="" id="{365C5FDC-BF8D-5F4D-A6E2-F4C519B8D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0058" y="2625622"/>
              <a:ext cx="402013" cy="451239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xmlns="" id="{2D3F0FD0-D6DF-534A-BA7A-0AD62847C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312" y="2623149"/>
              <a:ext cx="426255" cy="410170"/>
            </a:xfrm>
            <a:prstGeom prst="rect">
              <a:avLst/>
            </a:prstGeom>
          </p:spPr>
        </p:pic>
      </p:grpSp>
      <p:sp>
        <p:nvSpPr>
          <p:cNvPr id="43" name="Elipse 42">
            <a:extLst>
              <a:ext uri="{FF2B5EF4-FFF2-40B4-BE49-F238E27FC236}">
                <a16:creationId xmlns:a16="http://schemas.microsoft.com/office/drawing/2014/main" xmlns="" id="{F19C2B11-7A7D-EF45-92FD-43E8964B5F2E}"/>
              </a:ext>
            </a:extLst>
          </p:cNvPr>
          <p:cNvSpPr/>
          <p:nvPr/>
        </p:nvSpPr>
        <p:spPr>
          <a:xfrm>
            <a:off x="2301285" y="3383292"/>
            <a:ext cx="639974" cy="64012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DH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xmlns="" id="{E364D34E-3A6B-EB42-BF57-FBEC3B91C540}"/>
              </a:ext>
            </a:extLst>
          </p:cNvPr>
          <p:cNvSpPr/>
          <p:nvPr/>
        </p:nvSpPr>
        <p:spPr>
          <a:xfrm>
            <a:off x="7219990" y="2651235"/>
            <a:ext cx="560616" cy="5675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200" dirty="0">
                <a:solidFill>
                  <a:schemeClr val="tx2">
                    <a:lumMod val="50000"/>
                  </a:schemeClr>
                </a:solidFill>
              </a:rPr>
              <a:t>DH</a:t>
            </a: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xmlns="" id="{3DA29B17-6136-DA44-8522-EE23C08613C2}"/>
              </a:ext>
            </a:extLst>
          </p:cNvPr>
          <p:cNvSpPr/>
          <p:nvPr/>
        </p:nvSpPr>
        <p:spPr>
          <a:xfrm>
            <a:off x="5697563" y="3508067"/>
            <a:ext cx="560616" cy="56758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200" dirty="0">
                <a:solidFill>
                  <a:schemeClr val="tx2">
                    <a:lumMod val="50000"/>
                  </a:schemeClr>
                </a:solidFill>
              </a:rPr>
              <a:t>DH</a:t>
            </a: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xmlns="" id="{4ABE686B-2432-DA4E-BCE5-084283895958}"/>
              </a:ext>
            </a:extLst>
          </p:cNvPr>
          <p:cNvSpPr/>
          <p:nvPr/>
        </p:nvSpPr>
        <p:spPr>
          <a:xfrm>
            <a:off x="4275925" y="4485651"/>
            <a:ext cx="884627" cy="81518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DH</a:t>
            </a:r>
            <a:endParaRPr lang="en-GB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xmlns="" id="{6344B8F8-9AA6-CC44-A0CA-720FCC25AAF9}"/>
              </a:ext>
            </a:extLst>
          </p:cNvPr>
          <p:cNvSpPr/>
          <p:nvPr/>
        </p:nvSpPr>
        <p:spPr>
          <a:xfrm>
            <a:off x="6177651" y="4773374"/>
            <a:ext cx="477034" cy="43617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315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457200" y="655096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(*) Image by Song, J et. al. in International Journal of Population Data Science (2018) 3:3:3 </a:t>
            </a:r>
          </a:p>
        </p:txBody>
      </p:sp>
      <p:sp>
        <p:nvSpPr>
          <p:cNvPr id="22" name="Título 1"/>
          <p:cNvSpPr txBox="1">
            <a:spLocks/>
          </p:cNvSpPr>
          <p:nvPr/>
        </p:nvSpPr>
        <p:spPr bwMode="auto">
          <a:xfrm>
            <a:off x="533400" y="304800"/>
            <a:ext cx="8229600" cy="103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5CA9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9pPr>
          </a:lstStyle>
          <a:p>
            <a:pPr lvl="0" algn="ctr" defTabSz="914400"/>
            <a:r>
              <a:rPr lang="en-GB" sz="4000" b="1" dirty="0"/>
              <a:t>In </a:t>
            </a:r>
            <a:r>
              <a:rPr lang="en-GB" sz="4000" b="1" dirty="0" err="1" smtClean="0"/>
              <a:t>DIPoH</a:t>
            </a:r>
            <a:r>
              <a:rPr lang="en-GB" sz="4000" b="1" dirty="0" smtClean="0"/>
              <a:t>: </a:t>
            </a:r>
            <a:r>
              <a:rPr lang="en-GB" sz="4000" b="1" dirty="0"/>
              <a:t>DH &amp; RN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5CA9"/>
              </a:solidFill>
              <a:effectLst/>
              <a:uLnTx/>
              <a:uFillTx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EF75D348-B7C7-E548-A238-78EA5B739A3C}"/>
              </a:ext>
            </a:extLst>
          </p:cNvPr>
          <p:cNvGrpSpPr/>
          <p:nvPr/>
        </p:nvGrpSpPr>
        <p:grpSpPr>
          <a:xfrm>
            <a:off x="5589322" y="1778000"/>
            <a:ext cx="796966" cy="3331029"/>
            <a:chOff x="5589322" y="1778000"/>
            <a:chExt cx="796966" cy="3331029"/>
          </a:xfrm>
        </p:grpSpPr>
        <p:sp>
          <p:nvSpPr>
            <p:cNvPr id="3" name="Elipse 2">
              <a:extLst>
                <a:ext uri="{FF2B5EF4-FFF2-40B4-BE49-F238E27FC236}">
                  <a16:creationId xmlns:a16="http://schemas.microsoft.com/office/drawing/2014/main" xmlns="" id="{EE9D3B09-B060-A145-A3D2-9133F1CBF96F}"/>
                </a:ext>
              </a:extLst>
            </p:cNvPr>
            <p:cNvSpPr/>
            <p:nvPr/>
          </p:nvSpPr>
          <p:spPr>
            <a:xfrm>
              <a:off x="5603837" y="1778000"/>
              <a:ext cx="782451" cy="776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RN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xmlns="" id="{9D047BB6-7F6D-C24F-B7D9-0F381CE011D7}"/>
                </a:ext>
              </a:extLst>
            </p:cNvPr>
            <p:cNvSpPr/>
            <p:nvPr/>
          </p:nvSpPr>
          <p:spPr>
            <a:xfrm>
              <a:off x="5589322" y="4332515"/>
              <a:ext cx="782451" cy="7765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2"/>
                  </a:solidFill>
                </a:rPr>
                <a:t>DH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D81BBB58-BA7C-3C4F-BFBB-6120735E5E48}"/>
              </a:ext>
            </a:extLst>
          </p:cNvPr>
          <p:cNvGrpSpPr/>
          <p:nvPr/>
        </p:nvGrpSpPr>
        <p:grpSpPr>
          <a:xfrm>
            <a:off x="1364345" y="1669143"/>
            <a:ext cx="4178474" cy="3439885"/>
            <a:chOff x="2177143" y="1669143"/>
            <a:chExt cx="4178474" cy="3439885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xmlns="" id="{7F912918-F14C-B345-B950-3DB93AB0A253}"/>
                </a:ext>
              </a:extLst>
            </p:cNvPr>
            <p:cNvGrpSpPr/>
            <p:nvPr/>
          </p:nvGrpSpPr>
          <p:grpSpPr>
            <a:xfrm>
              <a:off x="2177143" y="1669143"/>
              <a:ext cx="4178474" cy="3439885"/>
              <a:chOff x="2743200" y="2065635"/>
              <a:chExt cx="3322131" cy="3076861"/>
            </a:xfrm>
          </p:grpSpPr>
          <p:pic>
            <p:nvPicPr>
              <p:cNvPr id="4" name="Imagen 3" descr="Captura de pantalla 2018-11-17 a las 20.19.39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3200" y="2065635"/>
                <a:ext cx="3322131" cy="2552700"/>
              </a:xfrm>
              <a:prstGeom prst="rect">
                <a:avLst/>
              </a:prstGeom>
            </p:spPr>
          </p:pic>
          <p:pic>
            <p:nvPicPr>
              <p:cNvPr id="6" name="Imagen 5" descr="Captura de pantalla 2018-11-17 a las 20.27.15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0287" y="4683791"/>
                <a:ext cx="399244" cy="458705"/>
              </a:xfrm>
              <a:prstGeom prst="rect">
                <a:avLst/>
              </a:prstGeom>
            </p:spPr>
          </p:pic>
          <p:pic>
            <p:nvPicPr>
              <p:cNvPr id="7" name="Imagen 6" descr="Captura de pantalla 2018-11-17 a las 20.27.23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3258" y="4691257"/>
                <a:ext cx="402013" cy="451239"/>
              </a:xfrm>
              <a:prstGeom prst="rect">
                <a:avLst/>
              </a:prstGeom>
            </p:spPr>
          </p:pic>
          <p:pic>
            <p:nvPicPr>
              <p:cNvPr id="8" name="Imagen 7" descr="Captura de pantalla 2018-11-17 a las 20.27.29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3512" y="4688784"/>
                <a:ext cx="426255" cy="410170"/>
              </a:xfrm>
              <a:prstGeom prst="rect">
                <a:avLst/>
              </a:prstGeom>
            </p:spPr>
          </p:pic>
        </p:grp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775D6AB5-EB02-C946-903E-DFB9748120AC}"/>
                </a:ext>
              </a:extLst>
            </p:cNvPr>
            <p:cNvSpPr/>
            <p:nvPr/>
          </p:nvSpPr>
          <p:spPr>
            <a:xfrm>
              <a:off x="4572000" y="1778000"/>
              <a:ext cx="1001166" cy="6966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7" name="Imagen 16" descr="Captura de pantalla 2018-11-16 a las 16.17.18.png">
            <a:extLst>
              <a:ext uri="{FF2B5EF4-FFF2-40B4-BE49-F238E27FC236}">
                <a16:creationId xmlns:a16="http://schemas.microsoft.com/office/drawing/2014/main" xmlns="" id="{461BD992-7718-EB43-97A6-1F05B8FCC4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7661954" y="4547482"/>
            <a:ext cx="734958" cy="1009783"/>
          </a:xfrm>
          <a:prstGeom prst="rect">
            <a:avLst/>
          </a:prstGeom>
        </p:spPr>
      </p:pic>
      <p:pic>
        <p:nvPicPr>
          <p:cNvPr id="18" name="Imagen 17" descr="Captura de pantalla 2018-11-16 a las 16.17.46.png">
            <a:extLst>
              <a:ext uri="{FF2B5EF4-FFF2-40B4-BE49-F238E27FC236}">
                <a16:creationId xmlns:a16="http://schemas.microsoft.com/office/drawing/2014/main" xmlns="" id="{66E7F8FE-21F2-F04B-8D59-A76771256F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461871"/>
            <a:ext cx="692727" cy="917985"/>
          </a:xfrm>
          <a:prstGeom prst="rect">
            <a:avLst/>
          </a:prstGeom>
        </p:spPr>
      </p:pic>
      <p:pic>
        <p:nvPicPr>
          <p:cNvPr id="19" name="Imagen 18" descr="Captura de pantalla 2018-11-16 a las 16.23.21.png">
            <a:extLst>
              <a:ext uri="{FF2B5EF4-FFF2-40B4-BE49-F238E27FC236}">
                <a16:creationId xmlns:a16="http://schemas.microsoft.com/office/drawing/2014/main" xmlns="" id="{4D1854B1-E88C-6244-94D1-2F45FC1D34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873172"/>
            <a:ext cx="618980" cy="871157"/>
          </a:xfrm>
          <a:prstGeom prst="rect">
            <a:avLst/>
          </a:prstGeom>
        </p:spPr>
      </p:pic>
      <p:pic>
        <p:nvPicPr>
          <p:cNvPr id="20" name="Imagen 19" descr="Captura de pantalla 2018-11-16 a las 16.38.59.png">
            <a:extLst>
              <a:ext uri="{FF2B5EF4-FFF2-40B4-BE49-F238E27FC236}">
                <a16:creationId xmlns:a16="http://schemas.microsoft.com/office/drawing/2014/main" xmlns="" id="{AEB0E1D0-DF19-5349-B6FF-71D0DDBF47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186277"/>
            <a:ext cx="555032" cy="677495"/>
          </a:xfrm>
          <a:prstGeom prst="rect">
            <a:avLst/>
          </a:prstGeom>
        </p:spPr>
      </p:pic>
      <p:pic>
        <p:nvPicPr>
          <p:cNvPr id="23" name="Imagen 22" descr="Captura de pantalla 2018-11-17 a las 20.48.18.png">
            <a:extLst>
              <a:ext uri="{FF2B5EF4-FFF2-40B4-BE49-F238E27FC236}">
                <a16:creationId xmlns:a16="http://schemas.microsoft.com/office/drawing/2014/main" xmlns="" id="{DCDA5ECA-93E9-2346-A40E-8F24CD9B7E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74" y="4122056"/>
            <a:ext cx="990600" cy="307583"/>
          </a:xfrm>
          <a:prstGeom prst="rect">
            <a:avLst/>
          </a:prstGeom>
        </p:spPr>
      </p:pic>
      <p:pic>
        <p:nvPicPr>
          <p:cNvPr id="24" name="Imagen 23" descr="Captura de pantalla 2018-11-17 a las 20.49.08.png">
            <a:extLst>
              <a:ext uri="{FF2B5EF4-FFF2-40B4-BE49-F238E27FC236}">
                <a16:creationId xmlns:a16="http://schemas.microsoft.com/office/drawing/2014/main" xmlns="" id="{92268BAA-651D-E24F-B099-BDDFC26B4B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74" y="3894726"/>
            <a:ext cx="921712" cy="608330"/>
          </a:xfrm>
          <a:prstGeom prst="rect">
            <a:avLst/>
          </a:prstGeom>
        </p:spPr>
      </p:pic>
      <p:sp>
        <p:nvSpPr>
          <p:cNvPr id="5" name="Flecha arriba y abajo 4">
            <a:extLst>
              <a:ext uri="{FF2B5EF4-FFF2-40B4-BE49-F238E27FC236}">
                <a16:creationId xmlns:a16="http://schemas.microsoft.com/office/drawing/2014/main" xmlns="" id="{1669F043-9EB5-9744-85C2-E9D392C138A3}"/>
              </a:ext>
            </a:extLst>
          </p:cNvPr>
          <p:cNvSpPr/>
          <p:nvPr/>
        </p:nvSpPr>
        <p:spPr>
          <a:xfrm>
            <a:off x="5733143" y="2917372"/>
            <a:ext cx="464457" cy="116114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22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29EE18-3C1C-CA45-9B43-03BA33EF3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800" b="1" dirty="0"/>
              <a:t>Testing a distributed research infrastructure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E700631-49A2-EE4D-9556-76371B797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4715"/>
            <a:ext cx="8229600" cy="3719009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Monitoring resilience</a:t>
            </a:r>
          </a:p>
          <a:p>
            <a:r>
              <a:rPr lang="en-GB" dirty="0"/>
              <a:t>Spending in patients with dementia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Variation in care pathways for acute ischemic stroke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146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3B6A12-735F-A441-9D4E-4FC6475B5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model: entities, dimensions, relations </a:t>
            </a:r>
            <a:endParaRPr lang="en-GB" b="1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FD4AEE7C-872A-2F4A-934D-2D90BAFCF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8233" y="1600200"/>
            <a:ext cx="4319647" cy="3719513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791D424-7B17-564B-9A49-0F3BED5E6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315" y="2542727"/>
            <a:ext cx="3835251" cy="2663035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274801A2-507D-A943-ACDF-49A10DA36F6D}"/>
              </a:ext>
            </a:extLst>
          </p:cNvPr>
          <p:cNvGrpSpPr/>
          <p:nvPr/>
        </p:nvGrpSpPr>
        <p:grpSpPr>
          <a:xfrm>
            <a:off x="268853" y="254630"/>
            <a:ext cx="1182575" cy="1039128"/>
            <a:chOff x="2743200" y="2065635"/>
            <a:chExt cx="3322131" cy="3076861"/>
          </a:xfrm>
        </p:grpSpPr>
        <p:pic>
          <p:nvPicPr>
            <p:cNvPr id="9" name="Imagen 8" descr="Captura de pantalla 2018-11-17 a las 20.19.39.png">
              <a:extLst>
                <a:ext uri="{FF2B5EF4-FFF2-40B4-BE49-F238E27FC236}">
                  <a16:creationId xmlns:a16="http://schemas.microsoft.com/office/drawing/2014/main" xmlns="" id="{BB207915-5726-C941-B968-39011F10F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2065635"/>
              <a:ext cx="3322131" cy="2552700"/>
            </a:xfrm>
            <a:prstGeom prst="rect">
              <a:avLst/>
            </a:prstGeom>
          </p:spPr>
        </p:pic>
        <p:pic>
          <p:nvPicPr>
            <p:cNvPr id="10" name="Imagen 9" descr="Captura de pantalla 2018-11-17 a las 20.27.15.png">
              <a:extLst>
                <a:ext uri="{FF2B5EF4-FFF2-40B4-BE49-F238E27FC236}">
                  <a16:creationId xmlns:a16="http://schemas.microsoft.com/office/drawing/2014/main" xmlns="" id="{76617650-01C5-CB4B-8D11-CED283353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287" y="4683791"/>
              <a:ext cx="399244" cy="458705"/>
            </a:xfrm>
            <a:prstGeom prst="rect">
              <a:avLst/>
            </a:prstGeom>
          </p:spPr>
        </p:pic>
        <p:pic>
          <p:nvPicPr>
            <p:cNvPr id="11" name="Imagen 10" descr="Captura de pantalla 2018-11-17 a las 20.27.23.png">
              <a:extLst>
                <a:ext uri="{FF2B5EF4-FFF2-40B4-BE49-F238E27FC236}">
                  <a16:creationId xmlns:a16="http://schemas.microsoft.com/office/drawing/2014/main" xmlns="" id="{3AC46FFA-E656-1C4A-A656-E4616E9FA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258" y="4691257"/>
              <a:ext cx="402013" cy="451239"/>
            </a:xfrm>
            <a:prstGeom prst="rect">
              <a:avLst/>
            </a:prstGeom>
          </p:spPr>
        </p:pic>
        <p:pic>
          <p:nvPicPr>
            <p:cNvPr id="12" name="Imagen 11" descr="Captura de pantalla 2018-11-17 a las 20.27.29.png">
              <a:extLst>
                <a:ext uri="{FF2B5EF4-FFF2-40B4-BE49-F238E27FC236}">
                  <a16:creationId xmlns:a16="http://schemas.microsoft.com/office/drawing/2014/main" xmlns="" id="{F92D2971-F690-744A-8827-1BF0A7511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512" y="4688784"/>
              <a:ext cx="426255" cy="410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8249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9127"/>
          </a:xfrm>
        </p:spPr>
        <p:txBody>
          <a:bodyPr>
            <a:normAutofit/>
          </a:bodyPr>
          <a:lstStyle/>
          <a:p>
            <a:r>
              <a:rPr lang="en-GB" sz="2400" dirty="0"/>
              <a:t>Data model: semantic Interoperability </a:t>
            </a:r>
            <a:endParaRPr lang="en-GB" sz="18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768662"/>
              </p:ext>
            </p:extLst>
          </p:nvPr>
        </p:nvGraphicFramePr>
        <p:xfrm>
          <a:off x="1800027" y="1924715"/>
          <a:ext cx="825500" cy="352044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I60.01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I60.02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I60.10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I60.11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I60.12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I60.2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I60.30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I60.31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I60.32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I60.4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I60.50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I60.51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I60.52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I60.6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I60.7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I60.8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I60.9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769388" y="5053371"/>
            <a:ext cx="1672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Haemorrhage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679426"/>
              </p:ext>
            </p:extLst>
          </p:nvPr>
        </p:nvGraphicFramePr>
        <p:xfrm>
          <a:off x="2368133" y="1846009"/>
          <a:ext cx="825500" cy="176022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I61.0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I61.1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I61.2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I61.3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I61.4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I61.5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I61.6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I61.8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I61.9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821085"/>
              </p:ext>
            </p:extLst>
          </p:nvPr>
        </p:nvGraphicFramePr>
        <p:xfrm>
          <a:off x="2936239" y="2513665"/>
          <a:ext cx="825500" cy="58674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I62.00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I62.01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I62.02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993502"/>
              </p:ext>
            </p:extLst>
          </p:nvPr>
        </p:nvGraphicFramePr>
        <p:xfrm>
          <a:off x="4702629" y="2069982"/>
          <a:ext cx="713304" cy="4107180"/>
        </p:xfrm>
        <a:graphic>
          <a:graphicData uri="http://schemas.openxmlformats.org/drawingml/2006/table">
            <a:tbl>
              <a:tblPr/>
              <a:tblGrid>
                <a:gridCol w="713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I63.011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I63.012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I63.013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I63.019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I63.031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I63.032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I63.033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I63.039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I63.111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I63.112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I63.113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I63.119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I63.131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I63.132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I63.133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I63.139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445985"/>
              </p:ext>
            </p:extLst>
          </p:nvPr>
        </p:nvGraphicFramePr>
        <p:xfrm>
          <a:off x="5161701" y="1794339"/>
          <a:ext cx="713304" cy="3911600"/>
        </p:xfrm>
        <a:graphic>
          <a:graphicData uri="http://schemas.openxmlformats.org/drawingml/2006/table">
            <a:tbl>
              <a:tblPr/>
              <a:tblGrid>
                <a:gridCol w="713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I63.211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I63.212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I63.213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I63.219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I63.231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I63.232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I63.233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I63.239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I63.311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I63.312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I63.313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I63.319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I63.321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I63.322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I63.323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6555894" y="5067864"/>
            <a:ext cx="130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Ischaemic</a:t>
            </a: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388400"/>
              </p:ext>
            </p:extLst>
          </p:nvPr>
        </p:nvGraphicFramePr>
        <p:xfrm>
          <a:off x="2368133" y="3417543"/>
          <a:ext cx="825500" cy="19558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I62.9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639323"/>
              </p:ext>
            </p:extLst>
          </p:nvPr>
        </p:nvGraphicFramePr>
        <p:xfrm>
          <a:off x="5698584" y="1944747"/>
          <a:ext cx="713304" cy="3911600"/>
        </p:xfrm>
        <a:graphic>
          <a:graphicData uri="http://schemas.openxmlformats.org/drawingml/2006/table">
            <a:tbl>
              <a:tblPr/>
              <a:tblGrid>
                <a:gridCol w="713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I63.432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I63.433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I63.439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I63.441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I63.442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I63.443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I63.449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I63.49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I63.511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I63.512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I63.513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I63.519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I63.521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I63.522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I63.523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I63.529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I63.531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I63.532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I63.533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79944"/>
              </p:ext>
            </p:extLst>
          </p:nvPr>
        </p:nvGraphicFramePr>
        <p:xfrm>
          <a:off x="6202808" y="1610542"/>
          <a:ext cx="713304" cy="1760220"/>
        </p:xfrm>
        <a:graphic>
          <a:graphicData uri="http://schemas.openxmlformats.org/drawingml/2006/table">
            <a:tbl>
              <a:tblPr/>
              <a:tblGrid>
                <a:gridCol w="713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I63.539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I63.541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I63.542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I63.543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I63.549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I63.59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I63.9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464852"/>
              </p:ext>
            </p:extLst>
          </p:nvPr>
        </p:nvGraphicFramePr>
        <p:xfrm>
          <a:off x="6725327" y="2833735"/>
          <a:ext cx="713304" cy="1760220"/>
        </p:xfrm>
        <a:graphic>
          <a:graphicData uri="http://schemas.openxmlformats.org/drawingml/2006/table">
            <a:tbl>
              <a:tblPr/>
              <a:tblGrid>
                <a:gridCol w="713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G46.0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G46.1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G46.2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G46.3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G46.4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G46.5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G46.6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G46.7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G46.8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D45E8406-32E4-AC49-9951-9D5F9D2C64DB}"/>
              </a:ext>
            </a:extLst>
          </p:cNvPr>
          <p:cNvGrpSpPr/>
          <p:nvPr/>
        </p:nvGrpSpPr>
        <p:grpSpPr>
          <a:xfrm>
            <a:off x="421253" y="407030"/>
            <a:ext cx="1182575" cy="1039128"/>
            <a:chOff x="2743200" y="2065635"/>
            <a:chExt cx="3322131" cy="3076861"/>
          </a:xfrm>
        </p:grpSpPr>
        <p:pic>
          <p:nvPicPr>
            <p:cNvPr id="19" name="Imagen 18" descr="Captura de pantalla 2018-11-17 a las 20.19.39.png">
              <a:extLst>
                <a:ext uri="{FF2B5EF4-FFF2-40B4-BE49-F238E27FC236}">
                  <a16:creationId xmlns:a16="http://schemas.microsoft.com/office/drawing/2014/main" xmlns="" id="{5DF981C3-6060-3B4D-845F-8E57456DC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2065635"/>
              <a:ext cx="3322131" cy="2552700"/>
            </a:xfrm>
            <a:prstGeom prst="rect">
              <a:avLst/>
            </a:prstGeom>
          </p:spPr>
        </p:pic>
        <p:pic>
          <p:nvPicPr>
            <p:cNvPr id="20" name="Imagen 19" descr="Captura de pantalla 2018-11-17 a las 20.27.15.png">
              <a:extLst>
                <a:ext uri="{FF2B5EF4-FFF2-40B4-BE49-F238E27FC236}">
                  <a16:creationId xmlns:a16="http://schemas.microsoft.com/office/drawing/2014/main" xmlns="" id="{5DAED3E3-CE70-4141-B328-E98D58C77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287" y="4683791"/>
              <a:ext cx="399244" cy="458705"/>
            </a:xfrm>
            <a:prstGeom prst="rect">
              <a:avLst/>
            </a:prstGeom>
          </p:spPr>
        </p:pic>
        <p:pic>
          <p:nvPicPr>
            <p:cNvPr id="21" name="Imagen 20" descr="Captura de pantalla 2018-11-17 a las 20.27.23.png">
              <a:extLst>
                <a:ext uri="{FF2B5EF4-FFF2-40B4-BE49-F238E27FC236}">
                  <a16:creationId xmlns:a16="http://schemas.microsoft.com/office/drawing/2014/main" xmlns="" id="{680E3136-9C46-8843-8473-A8C0B1EC7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258" y="4691257"/>
              <a:ext cx="402013" cy="451239"/>
            </a:xfrm>
            <a:prstGeom prst="rect">
              <a:avLst/>
            </a:prstGeom>
          </p:spPr>
        </p:pic>
        <p:pic>
          <p:nvPicPr>
            <p:cNvPr id="22" name="Imagen 21" descr="Captura de pantalla 2018-11-17 a las 20.27.29.png">
              <a:extLst>
                <a:ext uri="{FF2B5EF4-FFF2-40B4-BE49-F238E27FC236}">
                  <a16:creationId xmlns:a16="http://schemas.microsoft.com/office/drawing/2014/main" xmlns="" id="{7D0C14A2-D8C7-4F44-B6D3-3B6EDA681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512" y="4688784"/>
              <a:ext cx="426255" cy="410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5290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AF72A6-BF8C-0E4A-B87E-71F3A0A4B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Sharing scripts to be run at home</a:t>
            </a:r>
          </a:p>
        </p:txBody>
      </p:sp>
      <p:pic>
        <p:nvPicPr>
          <p:cNvPr id="6" name="Marcador de contenido 4" descr="Captura de pantalla 2019-04-03 a las 18.57.43.png">
            <a:extLst>
              <a:ext uri="{FF2B5EF4-FFF2-40B4-BE49-F238E27FC236}">
                <a16:creationId xmlns:a16="http://schemas.microsoft.com/office/drawing/2014/main" xmlns="" id="{93F33BB7-3243-6C4B-843E-15DFC112F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91" r="-13691"/>
          <a:stretch>
            <a:fillRect/>
          </a:stretch>
        </p:blipFill>
        <p:spPr>
          <a:xfrm>
            <a:off x="-184522" y="2463421"/>
            <a:ext cx="5180008" cy="2848805"/>
          </a:xfrm>
        </p:spPr>
      </p:pic>
      <p:pic>
        <p:nvPicPr>
          <p:cNvPr id="7" name="Marcador de contenido 4" descr="Captura de pantalla 2019-04-03 a las 18.55.18.png">
            <a:extLst>
              <a:ext uri="{FF2B5EF4-FFF2-40B4-BE49-F238E27FC236}">
                <a16:creationId xmlns:a16="http://schemas.microsoft.com/office/drawing/2014/main" xmlns="" id="{96124786-059B-CC46-AC69-A082E93E5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75" r="-9275"/>
          <a:stretch>
            <a:fillRect/>
          </a:stretch>
        </p:blipFill>
        <p:spPr bwMode="auto">
          <a:xfrm>
            <a:off x="4080106" y="2477936"/>
            <a:ext cx="5180008" cy="284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D2175B01-BF35-AD44-9E29-FAF12BDC39A0}"/>
              </a:ext>
            </a:extLst>
          </p:cNvPr>
          <p:cNvSpPr txBox="1"/>
          <p:nvPr/>
        </p:nvSpPr>
        <p:spPr>
          <a:xfrm>
            <a:off x="420916" y="2090057"/>
            <a:ext cx="1489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LOG BUILDER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8F79784-E8BA-8545-8EF9-0EE9B100CE40}"/>
              </a:ext>
            </a:extLst>
          </p:cNvPr>
          <p:cNvSpPr txBox="1"/>
          <p:nvPr/>
        </p:nvSpPr>
        <p:spPr>
          <a:xfrm>
            <a:off x="4557486" y="2079574"/>
            <a:ext cx="219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ANALYTICAL PIPELINE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C0BA4239-42FF-C940-9DB0-70498925055C}"/>
              </a:ext>
            </a:extLst>
          </p:cNvPr>
          <p:cNvGrpSpPr/>
          <p:nvPr/>
        </p:nvGrpSpPr>
        <p:grpSpPr>
          <a:xfrm>
            <a:off x="421253" y="407030"/>
            <a:ext cx="1182575" cy="1039128"/>
            <a:chOff x="2743200" y="2065635"/>
            <a:chExt cx="3322131" cy="3076861"/>
          </a:xfrm>
        </p:grpSpPr>
        <p:pic>
          <p:nvPicPr>
            <p:cNvPr id="12" name="Imagen 11" descr="Captura de pantalla 2018-11-17 a las 20.19.39.png">
              <a:extLst>
                <a:ext uri="{FF2B5EF4-FFF2-40B4-BE49-F238E27FC236}">
                  <a16:creationId xmlns:a16="http://schemas.microsoft.com/office/drawing/2014/main" xmlns="" id="{70D7A9EF-7646-224E-8427-4E63D7AF0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2065635"/>
              <a:ext cx="3322131" cy="2552700"/>
            </a:xfrm>
            <a:prstGeom prst="rect">
              <a:avLst/>
            </a:prstGeom>
          </p:spPr>
        </p:pic>
        <p:pic>
          <p:nvPicPr>
            <p:cNvPr id="13" name="Imagen 12" descr="Captura de pantalla 2018-11-17 a las 20.27.15.png">
              <a:extLst>
                <a:ext uri="{FF2B5EF4-FFF2-40B4-BE49-F238E27FC236}">
                  <a16:creationId xmlns:a16="http://schemas.microsoft.com/office/drawing/2014/main" xmlns="" id="{A15D6053-E4BD-7943-8255-B5E5921D2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287" y="4683791"/>
              <a:ext cx="399244" cy="458705"/>
            </a:xfrm>
            <a:prstGeom prst="rect">
              <a:avLst/>
            </a:prstGeom>
          </p:spPr>
        </p:pic>
        <p:pic>
          <p:nvPicPr>
            <p:cNvPr id="14" name="Imagen 13" descr="Captura de pantalla 2018-11-17 a las 20.27.23.png">
              <a:extLst>
                <a:ext uri="{FF2B5EF4-FFF2-40B4-BE49-F238E27FC236}">
                  <a16:creationId xmlns:a16="http://schemas.microsoft.com/office/drawing/2014/main" xmlns="" id="{9169A1D6-74C9-2441-8159-AB71A1B63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258" y="4691257"/>
              <a:ext cx="402013" cy="451239"/>
            </a:xfrm>
            <a:prstGeom prst="rect">
              <a:avLst/>
            </a:prstGeom>
          </p:spPr>
        </p:pic>
        <p:pic>
          <p:nvPicPr>
            <p:cNvPr id="15" name="Imagen 14" descr="Captura de pantalla 2018-11-17 a las 20.27.29.png">
              <a:extLst>
                <a:ext uri="{FF2B5EF4-FFF2-40B4-BE49-F238E27FC236}">
                  <a16:creationId xmlns:a16="http://schemas.microsoft.com/office/drawing/2014/main" xmlns="" id="{AF7E4EEC-6AF7-BC44-BB0A-3D4AFE0A7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512" y="4688784"/>
              <a:ext cx="426255" cy="410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4401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496B6A-0999-C345-866B-205A92A85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and sharing outputs after </a:t>
            </a:r>
            <a:br>
              <a:rPr lang="en-GB" dirty="0"/>
            </a:br>
            <a:r>
              <a:rPr lang="en-GB" dirty="0"/>
              <a:t>running the code in two hubs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idx="4294967295"/>
          </p:nvPr>
        </p:nvSpPr>
        <p:spPr>
          <a:xfrm>
            <a:off x="508000" y="1956023"/>
            <a:ext cx="4040188" cy="639762"/>
          </a:xfrm>
        </p:spPr>
        <p:txBody>
          <a:bodyPr/>
          <a:lstStyle/>
          <a:p>
            <a:pPr marL="0" indent="0" algn="ctr">
              <a:buNone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Ischaemic stroke PM in Hub 1</a:t>
            </a:r>
          </a:p>
        </p:txBody>
      </p:sp>
      <p:pic>
        <p:nvPicPr>
          <p:cNvPr id="13" name="Marcador de contenido 12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33" y="2271713"/>
            <a:ext cx="2722323" cy="3601619"/>
          </a:xfrm>
        </p:spPr>
      </p:pic>
      <p:sp>
        <p:nvSpPr>
          <p:cNvPr id="11" name="Marcador de texto 10"/>
          <p:cNvSpPr>
            <a:spLocks noGrp="1"/>
          </p:cNvSpPr>
          <p:nvPr>
            <p:ph type="body" sz="quarter" idx="4294967295"/>
          </p:nvPr>
        </p:nvSpPr>
        <p:spPr>
          <a:xfrm>
            <a:off x="4463598" y="1897966"/>
            <a:ext cx="4041775" cy="639762"/>
          </a:xfrm>
        </p:spPr>
        <p:txBody>
          <a:bodyPr/>
          <a:lstStyle/>
          <a:p>
            <a:pPr marL="0" indent="0" algn="ctr">
              <a:buNone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Ischaemic stroke PM in hub 2</a:t>
            </a:r>
          </a:p>
        </p:txBody>
      </p:sp>
      <p:pic>
        <p:nvPicPr>
          <p:cNvPr id="14" name="Marcador de contenido 13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603" y="2271713"/>
            <a:ext cx="2986345" cy="3403373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AB1F077-7E43-594E-ABD2-535487607F7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47092327-58C1-DA4B-A275-71382487A799}"/>
              </a:ext>
            </a:extLst>
          </p:cNvPr>
          <p:cNvGrpSpPr/>
          <p:nvPr/>
        </p:nvGrpSpPr>
        <p:grpSpPr>
          <a:xfrm>
            <a:off x="421253" y="407030"/>
            <a:ext cx="1182575" cy="1039128"/>
            <a:chOff x="2743200" y="2065635"/>
            <a:chExt cx="3322131" cy="3076861"/>
          </a:xfrm>
        </p:grpSpPr>
        <p:pic>
          <p:nvPicPr>
            <p:cNvPr id="15" name="Imagen 14" descr="Captura de pantalla 2018-11-17 a las 20.19.39.png">
              <a:extLst>
                <a:ext uri="{FF2B5EF4-FFF2-40B4-BE49-F238E27FC236}">
                  <a16:creationId xmlns:a16="http://schemas.microsoft.com/office/drawing/2014/main" xmlns="" id="{77A04806-C8D6-8949-89C1-9C40288C3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2065635"/>
              <a:ext cx="3322131" cy="2552700"/>
            </a:xfrm>
            <a:prstGeom prst="rect">
              <a:avLst/>
            </a:prstGeom>
          </p:spPr>
        </p:pic>
        <p:pic>
          <p:nvPicPr>
            <p:cNvPr id="16" name="Imagen 15" descr="Captura de pantalla 2018-11-17 a las 20.27.15.png">
              <a:extLst>
                <a:ext uri="{FF2B5EF4-FFF2-40B4-BE49-F238E27FC236}">
                  <a16:creationId xmlns:a16="http://schemas.microsoft.com/office/drawing/2014/main" xmlns="" id="{BF136DEB-6231-8E42-8BE5-2991D3769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287" y="4683791"/>
              <a:ext cx="399244" cy="458705"/>
            </a:xfrm>
            <a:prstGeom prst="rect">
              <a:avLst/>
            </a:prstGeom>
          </p:spPr>
        </p:pic>
        <p:pic>
          <p:nvPicPr>
            <p:cNvPr id="17" name="Imagen 16" descr="Captura de pantalla 2018-11-17 a las 20.27.23.png">
              <a:extLst>
                <a:ext uri="{FF2B5EF4-FFF2-40B4-BE49-F238E27FC236}">
                  <a16:creationId xmlns:a16="http://schemas.microsoft.com/office/drawing/2014/main" xmlns="" id="{9F4F851A-911F-9346-8356-98C4BF9D9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258" y="4691257"/>
              <a:ext cx="402013" cy="451239"/>
            </a:xfrm>
            <a:prstGeom prst="rect">
              <a:avLst/>
            </a:prstGeom>
          </p:spPr>
        </p:pic>
        <p:pic>
          <p:nvPicPr>
            <p:cNvPr id="18" name="Imagen 17" descr="Captura de pantalla 2018-11-17 a las 20.27.29.png">
              <a:extLst>
                <a:ext uri="{FF2B5EF4-FFF2-40B4-BE49-F238E27FC236}">
                  <a16:creationId xmlns:a16="http://schemas.microsoft.com/office/drawing/2014/main" xmlns="" id="{50B6B340-B402-5648-A2FF-E93C594EB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512" y="4688784"/>
              <a:ext cx="426255" cy="410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43720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RIDGEHealth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RIDGEHealth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4738</TotalTime>
  <Words>321</Words>
  <Application>Microsoft Office PowerPoint</Application>
  <PresentationFormat>On-screen Show (4:3)</PresentationFormat>
  <Paragraphs>174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ＭＳ Ｐゴシック</vt:lpstr>
      <vt:lpstr>Arial</vt:lpstr>
      <vt:lpstr>Calibri</vt:lpstr>
      <vt:lpstr>Cambria</vt:lpstr>
      <vt:lpstr>Franklin Gothic Book</vt:lpstr>
      <vt:lpstr>Helvetica</vt:lpstr>
      <vt:lpstr>Tahoma</vt:lpstr>
      <vt:lpstr>Trebuchet MS</vt:lpstr>
      <vt:lpstr>Tema de Office</vt:lpstr>
      <vt:lpstr>1_BRIDGEHealth_template</vt:lpstr>
      <vt:lpstr>2_BRIDGEHealth_template</vt:lpstr>
      <vt:lpstr>Piloting services &amp; tools  for public health research</vt:lpstr>
      <vt:lpstr>Reuse of routinely collected data</vt:lpstr>
      <vt:lpstr>PowerPoint Presentation</vt:lpstr>
      <vt:lpstr>PowerPoint Presentation</vt:lpstr>
      <vt:lpstr>Testing a distributed research infrastructure</vt:lpstr>
      <vt:lpstr>Data model: entities, dimensions, relations </vt:lpstr>
      <vt:lpstr>Data model: semantic Interoperability </vt:lpstr>
      <vt:lpstr>Sharing scripts to be run at home</vt:lpstr>
      <vt:lpstr>Getting and sharing outputs after  running the code in two hubs</vt:lpstr>
      <vt:lpstr>DIPoH IO services &amp; tools</vt:lpstr>
    </vt:vector>
  </TitlesOfParts>
  <Company>IACS - IIS Aragon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</dc:title>
  <dc:creator>Enrique Bernal Delgado</dc:creator>
  <cp:lastModifiedBy>KBR Events (lptuser)</cp:lastModifiedBy>
  <cp:revision>107</cp:revision>
  <dcterms:created xsi:type="dcterms:W3CDTF">2019-02-07T18:31:38Z</dcterms:created>
  <dcterms:modified xsi:type="dcterms:W3CDTF">2019-11-13T08:36:39Z</dcterms:modified>
</cp:coreProperties>
</file>