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 id="2147483672" r:id="rId3"/>
  </p:sldMasterIdLst>
  <p:notesMasterIdLst>
    <p:notesMasterId r:id="rId14"/>
  </p:notesMasterIdLst>
  <p:handoutMasterIdLst>
    <p:handoutMasterId r:id="rId15"/>
  </p:handoutMasterIdLst>
  <p:sldIdLst>
    <p:sldId id="342" r:id="rId4"/>
    <p:sldId id="350" r:id="rId5"/>
    <p:sldId id="335" r:id="rId6"/>
    <p:sldId id="349" r:id="rId7"/>
    <p:sldId id="355" r:id="rId8"/>
    <p:sldId id="356" r:id="rId9"/>
    <p:sldId id="357" r:id="rId10"/>
    <p:sldId id="359" r:id="rId11"/>
    <p:sldId id="331" r:id="rId12"/>
    <p:sldId id="347" r:id="rId13"/>
  </p:sldIdLst>
  <p:sldSz cx="9144000" cy="6858000" type="screen4x3"/>
  <p:notesSz cx="6797675" cy="9926638"/>
  <p:defaultTextStyle>
    <a:defPPr>
      <a:defRPr lang="nl-B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boud, Linda" initials="AL" lastIdx="1" clrIdx="0">
    <p:extLst>
      <p:ext uri="{19B8F6BF-5375-455C-9EA6-DF929625EA0E}">
        <p15:presenceInfo xmlns:p15="http://schemas.microsoft.com/office/powerpoint/2012/main" userId="S-1-5-21-1672835442-599339703-324685044-214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0B059"/>
    <a:srgbClr val="005CA9"/>
    <a:srgbClr val="B8D9DA"/>
    <a:srgbClr val="8AC1C2"/>
    <a:srgbClr val="D0E5E6"/>
    <a:srgbClr val="90B85D"/>
    <a:srgbClr val="FBE323"/>
    <a:srgbClr val="5456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2" autoAdjust="0"/>
    <p:restoredTop sz="56204" autoAdjust="0"/>
  </p:normalViewPr>
  <p:slideViewPr>
    <p:cSldViewPr snapToObjects="1">
      <p:cViewPr varScale="1">
        <p:scale>
          <a:sx n="64" d="100"/>
          <a:sy n="64" d="100"/>
        </p:scale>
        <p:origin x="3030" y="48"/>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snapToObjects="1">
      <p:cViewPr varScale="1">
        <p:scale>
          <a:sx n="52" d="100"/>
          <a:sy n="52" d="100"/>
        </p:scale>
        <p:origin x="260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5.png"/></Relationships>
</file>

<file path=ppt/diagrams/_rels/data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 Id="rId4" Type="http://schemas.openxmlformats.org/officeDocument/2006/relationships/image" Target="../media/image14.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jpeg"/><Relationship Id="rId1" Type="http://schemas.openxmlformats.org/officeDocument/2006/relationships/image" Target="../media/image11.jpeg"/><Relationship Id="rId4"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550566-DD4F-4517-B5C8-C89B25273AB8}"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8728E713-FAB0-4D3F-9C5B-76E039D8A722}">
      <dgm:prSet phldrT="[Text]" custT="1"/>
      <dgm:spPr/>
      <dgm:t>
        <a:bodyPr/>
        <a:lstStyle/>
        <a:p>
          <a:pPr algn="l"/>
          <a:r>
            <a:rPr lang="en-US" sz="1800" dirty="0" smtClean="0">
              <a:latin typeface="Trebuchet MS" panose="020B0603020202020204" pitchFamily="34" charset="0"/>
            </a:rPr>
            <a:t>1. Establishing a sustainable research </a:t>
          </a:r>
          <a:r>
            <a:rPr lang="en-US" sz="1800" dirty="0" smtClean="0">
              <a:solidFill>
                <a:srgbClr val="005CA9"/>
              </a:solidFill>
              <a:latin typeface="Trebuchet MS" panose="020B0603020202020204" pitchFamily="34" charset="0"/>
            </a:rPr>
            <a:t>infrastructure</a:t>
          </a:r>
          <a:r>
            <a:rPr lang="en-US" sz="1800" dirty="0" smtClean="0">
              <a:latin typeface="Trebuchet MS" panose="020B0603020202020204" pitchFamily="34" charset="0"/>
            </a:rPr>
            <a:t> which will support population health and health system performance assessment.</a:t>
          </a:r>
          <a:endParaRPr lang="en-US" sz="1800" dirty="0">
            <a:latin typeface="Trebuchet MS" panose="020B0603020202020204" pitchFamily="34" charset="0"/>
          </a:endParaRPr>
        </a:p>
      </dgm:t>
    </dgm:pt>
    <dgm:pt modelId="{6338F41E-72CD-4AB3-B175-D61B4A905BA3}" type="parTrans" cxnId="{B292912E-D3BF-4474-A3F3-857016AE7044}">
      <dgm:prSet/>
      <dgm:spPr/>
      <dgm:t>
        <a:bodyPr/>
        <a:lstStyle/>
        <a:p>
          <a:endParaRPr lang="en-US"/>
        </a:p>
      </dgm:t>
    </dgm:pt>
    <dgm:pt modelId="{46A94512-215B-49D0-BA90-20F6A4D9ECB8}" type="sibTrans" cxnId="{B292912E-D3BF-4474-A3F3-857016AE7044}">
      <dgm:prSet/>
      <dgm:spPr/>
      <dgm:t>
        <a:bodyPr/>
        <a:lstStyle/>
        <a:p>
          <a:endParaRPr lang="en-US"/>
        </a:p>
      </dgm:t>
    </dgm:pt>
    <dgm:pt modelId="{5E817602-1B69-4C44-90C1-D8D08653ACBD}">
      <dgm:prSet phldrT="[Text]" custT="1"/>
      <dgm:spPr/>
      <dgm:t>
        <a:bodyPr/>
        <a:lstStyle/>
        <a:p>
          <a:pPr algn="l"/>
          <a:r>
            <a:rPr lang="en-US" sz="1800" dirty="0" smtClean="0">
              <a:latin typeface="Trebuchet MS" panose="020B0603020202020204" pitchFamily="34" charset="0"/>
            </a:rPr>
            <a:t>2. Strengthening European health information and knowledge bases and health information research </a:t>
          </a:r>
          <a:r>
            <a:rPr lang="en-US" sz="1800" dirty="0" smtClean="0">
              <a:solidFill>
                <a:srgbClr val="005CA9"/>
              </a:solidFill>
              <a:latin typeface="Trebuchet MS" panose="020B0603020202020204" pitchFamily="34" charset="0"/>
            </a:rPr>
            <a:t>capacities</a:t>
          </a:r>
          <a:r>
            <a:rPr lang="en-US" sz="1800" dirty="0" smtClean="0">
              <a:latin typeface="Trebuchet MS" panose="020B0603020202020204" pitchFamily="34" charset="0"/>
            </a:rPr>
            <a:t> to reduce health information inequalities,</a:t>
          </a:r>
          <a:endParaRPr lang="en-US" sz="1800" dirty="0">
            <a:latin typeface="Trebuchet MS" panose="020B0603020202020204" pitchFamily="34" charset="0"/>
          </a:endParaRPr>
        </a:p>
      </dgm:t>
    </dgm:pt>
    <dgm:pt modelId="{7B488754-30E4-4FB5-8A60-1E5926CBE41A}" type="parTrans" cxnId="{DB564C36-F844-4E43-8432-640607D31EA5}">
      <dgm:prSet/>
      <dgm:spPr/>
      <dgm:t>
        <a:bodyPr/>
        <a:lstStyle/>
        <a:p>
          <a:endParaRPr lang="en-US"/>
        </a:p>
      </dgm:t>
    </dgm:pt>
    <dgm:pt modelId="{8C2771F5-A9A1-481C-BFCD-3987EDC0018A}" type="sibTrans" cxnId="{DB564C36-F844-4E43-8432-640607D31EA5}">
      <dgm:prSet/>
      <dgm:spPr/>
      <dgm:t>
        <a:bodyPr/>
        <a:lstStyle/>
        <a:p>
          <a:endParaRPr lang="en-US"/>
        </a:p>
      </dgm:t>
    </dgm:pt>
    <dgm:pt modelId="{CA15FC87-F7EA-4E5B-B8C7-6AAC80E28490}">
      <dgm:prSet phldrT="[Text]" custT="1"/>
      <dgm:spPr/>
      <dgm:t>
        <a:bodyPr/>
        <a:lstStyle/>
        <a:p>
          <a:pPr algn="l"/>
          <a:r>
            <a:rPr lang="en-US" sz="1800" dirty="0" smtClean="0">
              <a:latin typeface="Trebuchet MS" panose="020B0603020202020204" pitchFamily="34" charset="0"/>
            </a:rPr>
            <a:t>3. Supporting health information </a:t>
          </a:r>
          <a:r>
            <a:rPr lang="en-US" sz="1800" dirty="0" smtClean="0">
              <a:solidFill>
                <a:srgbClr val="005CA9"/>
              </a:solidFill>
              <a:latin typeface="Trebuchet MS" panose="020B0603020202020204" pitchFamily="34" charset="0"/>
            </a:rPr>
            <a:t>interoperability</a:t>
          </a:r>
          <a:r>
            <a:rPr lang="en-US" sz="1800" dirty="0" smtClean="0">
              <a:latin typeface="Trebuchet MS" panose="020B0603020202020204" pitchFamily="34" charset="0"/>
            </a:rPr>
            <a:t> and </a:t>
          </a:r>
          <a:r>
            <a:rPr lang="en-US" sz="1800" dirty="0" smtClean="0">
              <a:solidFill>
                <a:srgbClr val="005CA9"/>
              </a:solidFill>
              <a:latin typeface="Trebuchet MS" panose="020B0603020202020204" pitchFamily="34" charset="0"/>
            </a:rPr>
            <a:t>innovative</a:t>
          </a:r>
          <a:r>
            <a:rPr lang="en-US" sz="1800" dirty="0" smtClean="0">
              <a:latin typeface="Trebuchet MS" panose="020B0603020202020204" pitchFamily="34" charset="0"/>
            </a:rPr>
            <a:t> health information tools and data sources.</a:t>
          </a:r>
          <a:endParaRPr lang="en-US" sz="1800" dirty="0">
            <a:latin typeface="Trebuchet MS" panose="020B0603020202020204" pitchFamily="34" charset="0"/>
          </a:endParaRPr>
        </a:p>
      </dgm:t>
    </dgm:pt>
    <dgm:pt modelId="{64C28701-388A-4106-A4D9-93855574FB37}" type="parTrans" cxnId="{C4CC0783-81CE-454F-B127-9EB4BF05791E}">
      <dgm:prSet/>
      <dgm:spPr/>
      <dgm:t>
        <a:bodyPr/>
        <a:lstStyle/>
        <a:p>
          <a:endParaRPr lang="en-US"/>
        </a:p>
      </dgm:t>
    </dgm:pt>
    <dgm:pt modelId="{852D460C-30A3-4CA6-BAD6-3D8532489CC5}" type="sibTrans" cxnId="{C4CC0783-81CE-454F-B127-9EB4BF05791E}">
      <dgm:prSet/>
      <dgm:spPr/>
      <dgm:t>
        <a:bodyPr/>
        <a:lstStyle/>
        <a:p>
          <a:endParaRPr lang="en-US"/>
        </a:p>
      </dgm:t>
    </dgm:pt>
    <dgm:pt modelId="{5AB78AB2-D3EC-4BCA-84ED-2629C26349D0}" type="pres">
      <dgm:prSet presAssocID="{38550566-DD4F-4517-B5C8-C89B25273AB8}" presName="Name0" presStyleCnt="0">
        <dgm:presLayoutVars>
          <dgm:dir/>
          <dgm:resizeHandles val="exact"/>
        </dgm:presLayoutVars>
      </dgm:prSet>
      <dgm:spPr/>
      <dgm:t>
        <a:bodyPr/>
        <a:lstStyle/>
        <a:p>
          <a:endParaRPr lang="en-US"/>
        </a:p>
      </dgm:t>
    </dgm:pt>
    <dgm:pt modelId="{C2A1F2EF-5B68-4360-9D60-04C6E290CB8A}" type="pres">
      <dgm:prSet presAssocID="{8728E713-FAB0-4D3F-9C5B-76E039D8A722}" presName="composite" presStyleCnt="0"/>
      <dgm:spPr/>
    </dgm:pt>
    <dgm:pt modelId="{800A2805-C962-4CF8-8620-3D67608B98B1}" type="pres">
      <dgm:prSet presAssocID="{8728E713-FAB0-4D3F-9C5B-76E039D8A722}" presName="rect1" presStyleLbl="trAlignAcc1" presStyleIdx="0" presStyleCnt="3" custScaleX="167500">
        <dgm:presLayoutVars>
          <dgm:bulletEnabled val="1"/>
        </dgm:presLayoutVars>
      </dgm:prSet>
      <dgm:spPr/>
      <dgm:t>
        <a:bodyPr/>
        <a:lstStyle/>
        <a:p>
          <a:endParaRPr lang="en-US"/>
        </a:p>
      </dgm:t>
    </dgm:pt>
    <dgm:pt modelId="{FC5D38C2-C02B-491B-80AC-2D72DC991D3C}" type="pres">
      <dgm:prSet presAssocID="{8728E713-FAB0-4D3F-9C5B-76E039D8A722}" presName="rect2" presStyleLbl="fgImgPlace1" presStyleIdx="0" presStyleCnt="3" custLinFactX="-73032" custLinFactNeighborX="-100000" custLinFactNeighborY="12073"/>
      <dgm:spPr>
        <a:blipFill rotWithShape="1">
          <a:blip xmlns:r="http://schemas.openxmlformats.org/officeDocument/2006/relationships" r:embed="rId1"/>
          <a:stretch>
            <a:fillRect/>
          </a:stretch>
        </a:blipFill>
      </dgm:spPr>
      <dgm:t>
        <a:bodyPr/>
        <a:lstStyle/>
        <a:p>
          <a:endParaRPr lang="en-US"/>
        </a:p>
      </dgm:t>
    </dgm:pt>
    <dgm:pt modelId="{9B1BACAC-F805-48AD-B75B-3E83241BD60B}" type="pres">
      <dgm:prSet presAssocID="{46A94512-215B-49D0-BA90-20F6A4D9ECB8}" presName="sibTrans" presStyleCnt="0"/>
      <dgm:spPr/>
    </dgm:pt>
    <dgm:pt modelId="{D43EF499-4CFE-4D13-BB21-4042651A7C93}" type="pres">
      <dgm:prSet presAssocID="{5E817602-1B69-4C44-90C1-D8D08653ACBD}" presName="composite" presStyleCnt="0"/>
      <dgm:spPr/>
    </dgm:pt>
    <dgm:pt modelId="{AE5398BF-4513-4DD0-B66E-887434ABE8CA}" type="pres">
      <dgm:prSet presAssocID="{5E817602-1B69-4C44-90C1-D8D08653ACBD}" presName="rect1" presStyleLbl="trAlignAcc1" presStyleIdx="1" presStyleCnt="3" custScaleX="171489">
        <dgm:presLayoutVars>
          <dgm:bulletEnabled val="1"/>
        </dgm:presLayoutVars>
      </dgm:prSet>
      <dgm:spPr/>
      <dgm:t>
        <a:bodyPr/>
        <a:lstStyle/>
        <a:p>
          <a:endParaRPr lang="en-US"/>
        </a:p>
      </dgm:t>
    </dgm:pt>
    <dgm:pt modelId="{20204E62-35D0-4956-8F43-80929A40116D}" type="pres">
      <dgm:prSet presAssocID="{5E817602-1B69-4C44-90C1-D8D08653ACBD}" presName="rect2" presStyleLbl="fgImgPlace1" presStyleIdx="1" presStyleCnt="3" custLinFactX="-82380" custLinFactNeighborX="-100000" custLinFactNeighborY="10874"/>
      <dgm:spPr>
        <a:blipFill rotWithShape="1">
          <a:blip xmlns:r="http://schemas.openxmlformats.org/officeDocument/2006/relationships" r:embed="rId1"/>
          <a:stretch>
            <a:fillRect/>
          </a:stretch>
        </a:blipFill>
      </dgm:spPr>
    </dgm:pt>
    <dgm:pt modelId="{E4909A49-926F-4FD4-8032-BE5F324A8574}" type="pres">
      <dgm:prSet presAssocID="{8C2771F5-A9A1-481C-BFCD-3987EDC0018A}" presName="sibTrans" presStyleCnt="0"/>
      <dgm:spPr/>
    </dgm:pt>
    <dgm:pt modelId="{337074ED-18F2-40EF-BB8D-F4D2A39A7772}" type="pres">
      <dgm:prSet presAssocID="{CA15FC87-F7EA-4E5B-B8C7-6AAC80E28490}" presName="composite" presStyleCnt="0"/>
      <dgm:spPr/>
    </dgm:pt>
    <dgm:pt modelId="{675DB18A-29D6-456F-B182-93210143B86D}" type="pres">
      <dgm:prSet presAssocID="{CA15FC87-F7EA-4E5B-B8C7-6AAC80E28490}" presName="rect1" presStyleLbl="trAlignAcc1" presStyleIdx="2" presStyleCnt="3" custScaleX="167500">
        <dgm:presLayoutVars>
          <dgm:bulletEnabled val="1"/>
        </dgm:presLayoutVars>
      </dgm:prSet>
      <dgm:spPr/>
      <dgm:t>
        <a:bodyPr/>
        <a:lstStyle/>
        <a:p>
          <a:endParaRPr lang="en-US"/>
        </a:p>
      </dgm:t>
    </dgm:pt>
    <dgm:pt modelId="{87561C70-52EF-47ED-8251-DFDEAE482EB7}" type="pres">
      <dgm:prSet presAssocID="{CA15FC87-F7EA-4E5B-B8C7-6AAC80E28490}" presName="rect2" presStyleLbl="fgImgPlace1" presStyleIdx="2" presStyleCnt="3" custLinFactX="-82380" custLinFactNeighborX="-100000" custLinFactNeighborY="9096"/>
      <dgm:spPr>
        <a:blipFill rotWithShape="1">
          <a:blip xmlns:r="http://schemas.openxmlformats.org/officeDocument/2006/relationships" r:embed="rId1"/>
          <a:stretch>
            <a:fillRect/>
          </a:stretch>
        </a:blipFill>
      </dgm:spPr>
    </dgm:pt>
  </dgm:ptLst>
  <dgm:cxnLst>
    <dgm:cxn modelId="{316A4AFF-705D-488A-A7AE-7C9D1484CBAD}" type="presOf" srcId="{8728E713-FAB0-4D3F-9C5B-76E039D8A722}" destId="{800A2805-C962-4CF8-8620-3D67608B98B1}" srcOrd="0" destOrd="0" presId="urn:microsoft.com/office/officeart/2008/layout/PictureStrips"/>
    <dgm:cxn modelId="{7E17ADF1-2D52-4E8D-B011-04E1AB996C59}" type="presOf" srcId="{38550566-DD4F-4517-B5C8-C89B25273AB8}" destId="{5AB78AB2-D3EC-4BCA-84ED-2629C26349D0}" srcOrd="0" destOrd="0" presId="urn:microsoft.com/office/officeart/2008/layout/PictureStrips"/>
    <dgm:cxn modelId="{B292912E-D3BF-4474-A3F3-857016AE7044}" srcId="{38550566-DD4F-4517-B5C8-C89B25273AB8}" destId="{8728E713-FAB0-4D3F-9C5B-76E039D8A722}" srcOrd="0" destOrd="0" parTransId="{6338F41E-72CD-4AB3-B175-D61B4A905BA3}" sibTransId="{46A94512-215B-49D0-BA90-20F6A4D9ECB8}"/>
    <dgm:cxn modelId="{C4CC0783-81CE-454F-B127-9EB4BF05791E}" srcId="{38550566-DD4F-4517-B5C8-C89B25273AB8}" destId="{CA15FC87-F7EA-4E5B-B8C7-6AAC80E28490}" srcOrd="2" destOrd="0" parTransId="{64C28701-388A-4106-A4D9-93855574FB37}" sibTransId="{852D460C-30A3-4CA6-BAD6-3D8532489CC5}"/>
    <dgm:cxn modelId="{D0176DB5-FEFF-498E-8F44-219415124E2E}" type="presOf" srcId="{CA15FC87-F7EA-4E5B-B8C7-6AAC80E28490}" destId="{675DB18A-29D6-456F-B182-93210143B86D}" srcOrd="0" destOrd="0" presId="urn:microsoft.com/office/officeart/2008/layout/PictureStrips"/>
    <dgm:cxn modelId="{DB564C36-F844-4E43-8432-640607D31EA5}" srcId="{38550566-DD4F-4517-B5C8-C89B25273AB8}" destId="{5E817602-1B69-4C44-90C1-D8D08653ACBD}" srcOrd="1" destOrd="0" parTransId="{7B488754-30E4-4FB5-8A60-1E5926CBE41A}" sibTransId="{8C2771F5-A9A1-481C-BFCD-3987EDC0018A}"/>
    <dgm:cxn modelId="{296F2D33-C68F-4AD7-A2D1-91D28C506550}" type="presOf" srcId="{5E817602-1B69-4C44-90C1-D8D08653ACBD}" destId="{AE5398BF-4513-4DD0-B66E-887434ABE8CA}" srcOrd="0" destOrd="0" presId="urn:microsoft.com/office/officeart/2008/layout/PictureStrips"/>
    <dgm:cxn modelId="{00F9C717-F4E3-4F0C-9DE2-DDE942BF9616}" type="presParOf" srcId="{5AB78AB2-D3EC-4BCA-84ED-2629C26349D0}" destId="{C2A1F2EF-5B68-4360-9D60-04C6E290CB8A}" srcOrd="0" destOrd="0" presId="urn:microsoft.com/office/officeart/2008/layout/PictureStrips"/>
    <dgm:cxn modelId="{145AE82E-E242-4F9C-802F-93C9F7738F06}" type="presParOf" srcId="{C2A1F2EF-5B68-4360-9D60-04C6E290CB8A}" destId="{800A2805-C962-4CF8-8620-3D67608B98B1}" srcOrd="0" destOrd="0" presId="urn:microsoft.com/office/officeart/2008/layout/PictureStrips"/>
    <dgm:cxn modelId="{B0C69389-DE8C-4B82-B56C-3CDD9AAC35BB}" type="presParOf" srcId="{C2A1F2EF-5B68-4360-9D60-04C6E290CB8A}" destId="{FC5D38C2-C02B-491B-80AC-2D72DC991D3C}" srcOrd="1" destOrd="0" presId="urn:microsoft.com/office/officeart/2008/layout/PictureStrips"/>
    <dgm:cxn modelId="{64920404-DC92-46A5-84E3-83D0E35A2CB2}" type="presParOf" srcId="{5AB78AB2-D3EC-4BCA-84ED-2629C26349D0}" destId="{9B1BACAC-F805-48AD-B75B-3E83241BD60B}" srcOrd="1" destOrd="0" presId="urn:microsoft.com/office/officeart/2008/layout/PictureStrips"/>
    <dgm:cxn modelId="{3C69F256-3649-4361-A5C3-E93781684B79}" type="presParOf" srcId="{5AB78AB2-D3EC-4BCA-84ED-2629C26349D0}" destId="{D43EF499-4CFE-4D13-BB21-4042651A7C93}" srcOrd="2" destOrd="0" presId="urn:microsoft.com/office/officeart/2008/layout/PictureStrips"/>
    <dgm:cxn modelId="{BFC7FBDB-2FD5-45D4-B57F-7BF5CCF60B06}" type="presParOf" srcId="{D43EF499-4CFE-4D13-BB21-4042651A7C93}" destId="{AE5398BF-4513-4DD0-B66E-887434ABE8CA}" srcOrd="0" destOrd="0" presId="urn:microsoft.com/office/officeart/2008/layout/PictureStrips"/>
    <dgm:cxn modelId="{9B70E7D1-E1B6-48E1-8139-77437A6B6EE0}" type="presParOf" srcId="{D43EF499-4CFE-4D13-BB21-4042651A7C93}" destId="{20204E62-35D0-4956-8F43-80929A40116D}" srcOrd="1" destOrd="0" presId="urn:microsoft.com/office/officeart/2008/layout/PictureStrips"/>
    <dgm:cxn modelId="{0598FBF7-A3BA-4299-8507-602252E488E9}" type="presParOf" srcId="{5AB78AB2-D3EC-4BCA-84ED-2629C26349D0}" destId="{E4909A49-926F-4FD4-8032-BE5F324A8574}" srcOrd="3" destOrd="0" presId="urn:microsoft.com/office/officeart/2008/layout/PictureStrips"/>
    <dgm:cxn modelId="{DFE5B73C-8A27-423B-AEB2-89AE38FA9120}" type="presParOf" srcId="{5AB78AB2-D3EC-4BCA-84ED-2629C26349D0}" destId="{337074ED-18F2-40EF-BB8D-F4D2A39A7772}" srcOrd="4" destOrd="0" presId="urn:microsoft.com/office/officeart/2008/layout/PictureStrips"/>
    <dgm:cxn modelId="{3776AC1E-46EA-4D6C-B317-F0A00581C3D9}" type="presParOf" srcId="{337074ED-18F2-40EF-BB8D-F4D2A39A7772}" destId="{675DB18A-29D6-456F-B182-93210143B86D}" srcOrd="0" destOrd="0" presId="urn:microsoft.com/office/officeart/2008/layout/PictureStrips"/>
    <dgm:cxn modelId="{0E33349A-08D4-4DB5-9737-DCD79C478F0C}" type="presParOf" srcId="{337074ED-18F2-40EF-BB8D-F4D2A39A7772}" destId="{87561C70-52EF-47ED-8251-DFDEAE482EB7}" srcOrd="1" destOrd="0" presId="urn:microsoft.com/office/officeart/2008/layout/PictureStrips"/>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20C7AD-1A03-4FB9-AD23-C5E6208E022A}"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en-US"/>
        </a:p>
      </dgm:t>
    </dgm:pt>
    <dgm:pt modelId="{3B05780F-74D9-4F81-83BC-9103E3BD0825}">
      <dgm:prSet custT="1"/>
      <dgm:spPr/>
      <dgm:t>
        <a:bodyPr/>
        <a:lstStyle/>
        <a:p>
          <a:pPr rtl="0"/>
          <a:r>
            <a:rPr lang="en-US" sz="1400" dirty="0" smtClean="0">
              <a:latin typeface="Trebuchet MS" panose="020B0603020202020204" pitchFamily="34" charset="0"/>
            </a:rPr>
            <a:t>Increased Capacity Building and Research Targeting</a:t>
          </a:r>
          <a:endParaRPr lang="en-US" sz="1400" dirty="0">
            <a:latin typeface="Trebuchet MS" panose="020B0603020202020204" pitchFamily="34" charset="0"/>
          </a:endParaRPr>
        </a:p>
      </dgm:t>
    </dgm:pt>
    <dgm:pt modelId="{765A7D34-9859-47DE-9928-BB1D3C862268}" type="parTrans" cxnId="{811166AC-1784-4678-B443-2E80468219AB}">
      <dgm:prSet/>
      <dgm:spPr/>
      <dgm:t>
        <a:bodyPr/>
        <a:lstStyle/>
        <a:p>
          <a:endParaRPr lang="en-US" sz="1100"/>
        </a:p>
      </dgm:t>
    </dgm:pt>
    <dgm:pt modelId="{37BDF417-26BD-4823-8A59-A6B6EA36C7CA}" type="sibTrans" cxnId="{811166AC-1784-4678-B443-2E80468219AB}">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dgm:spPr>
      <dgm:t>
        <a:bodyPr/>
        <a:lstStyle/>
        <a:p>
          <a:endParaRPr lang="en-US" sz="1100"/>
        </a:p>
      </dgm:t>
    </dgm:pt>
    <dgm:pt modelId="{B7BD59AF-CDAA-4BAF-901D-15A3C707F691}">
      <dgm:prSet custT="1"/>
      <dgm:spPr/>
      <dgm:t>
        <a:bodyPr/>
        <a:lstStyle/>
        <a:p>
          <a:pPr rtl="0"/>
          <a:r>
            <a:rPr lang="en-GB" sz="1400" dirty="0" smtClean="0">
              <a:latin typeface="Trebuchet MS" panose="020B0603020202020204" pitchFamily="34" charset="0"/>
            </a:rPr>
            <a:t>Enhanced Sustainability and Robust Data Collection</a:t>
          </a:r>
          <a:endParaRPr lang="en-US" sz="1400" dirty="0">
            <a:latin typeface="Trebuchet MS" panose="020B0603020202020204" pitchFamily="34" charset="0"/>
          </a:endParaRPr>
        </a:p>
      </dgm:t>
    </dgm:pt>
    <dgm:pt modelId="{3FD366BD-B58C-466B-AEB0-9013D38E92CB}" type="parTrans" cxnId="{195FDD45-A978-4601-B87F-553C75BEAF04}">
      <dgm:prSet/>
      <dgm:spPr/>
      <dgm:t>
        <a:bodyPr/>
        <a:lstStyle/>
        <a:p>
          <a:endParaRPr lang="en-US" sz="1100"/>
        </a:p>
      </dgm:t>
    </dgm:pt>
    <dgm:pt modelId="{1C81D9A8-9C38-4108-A9AD-0B2252675213}" type="sibTrans" cxnId="{195FDD45-A978-4601-B87F-553C75BEAF04}">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4000" r="-14000"/>
          </a:stretch>
        </a:blipFill>
      </dgm:spPr>
      <dgm:t>
        <a:bodyPr/>
        <a:lstStyle/>
        <a:p>
          <a:endParaRPr lang="en-US" sz="1100"/>
        </a:p>
      </dgm:t>
    </dgm:pt>
    <dgm:pt modelId="{684172E4-E866-4B74-A267-38042CD6326D}">
      <dgm:prSet custT="1"/>
      <dgm:spPr>
        <a:solidFill>
          <a:srgbClr val="105CAB"/>
        </a:solidFill>
      </dgm:spPr>
      <dgm:t>
        <a:bodyPr/>
        <a:lstStyle/>
        <a:p>
          <a:pPr rtl="0"/>
          <a:r>
            <a:rPr lang="en-US" sz="1400" b="1" dirty="0" smtClean="0">
              <a:latin typeface="Trebuchet MS" panose="020B0603020202020204" pitchFamily="34" charset="0"/>
            </a:rPr>
            <a:t>EU Research Infrastructure</a:t>
          </a:r>
          <a:endParaRPr lang="en-US" sz="1400" b="1" dirty="0">
            <a:latin typeface="Trebuchet MS" panose="020B0603020202020204" pitchFamily="34" charset="0"/>
          </a:endParaRPr>
        </a:p>
      </dgm:t>
    </dgm:pt>
    <dgm:pt modelId="{0F209756-93BB-4983-9192-AE645174EEE0}" type="parTrans" cxnId="{EF029E45-62A6-4814-B635-DBC7601C3164}">
      <dgm:prSet/>
      <dgm:spPr/>
      <dgm:t>
        <a:bodyPr/>
        <a:lstStyle/>
        <a:p>
          <a:endParaRPr lang="en-US" sz="1100"/>
        </a:p>
      </dgm:t>
    </dgm:pt>
    <dgm:pt modelId="{FC4D55CD-45B9-4A98-8225-4521C95541C1}" type="sibTrans" cxnId="{EF029E45-62A6-4814-B635-DBC7601C3164}">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4000" r="-14000"/>
          </a:stretch>
        </a:blipFill>
      </dgm:spPr>
      <dgm:t>
        <a:bodyPr/>
        <a:lstStyle/>
        <a:p>
          <a:endParaRPr lang="en-US" sz="1100"/>
        </a:p>
      </dgm:t>
    </dgm:pt>
    <dgm:pt modelId="{6F3B529C-98F0-4F66-88D9-5711EF6D02D4}">
      <dgm:prSet custT="1"/>
      <dgm:spPr/>
      <dgm:t>
        <a:bodyPr/>
        <a:lstStyle/>
        <a:p>
          <a:pPr rtl="0"/>
          <a:r>
            <a:rPr lang="en-US" sz="1400" dirty="0" smtClean="0">
              <a:latin typeface="Trebuchet MS" panose="020B0603020202020204" pitchFamily="34" charset="0"/>
            </a:rPr>
            <a:t>Improved Inter-operability and Innovation in HI</a:t>
          </a:r>
          <a:endParaRPr lang="en-US" sz="1400" dirty="0">
            <a:latin typeface="Trebuchet MS" panose="020B0603020202020204" pitchFamily="34" charset="0"/>
          </a:endParaRPr>
        </a:p>
      </dgm:t>
    </dgm:pt>
    <dgm:pt modelId="{A9771753-890A-4B80-8D96-44141A9C12D3}" type="parTrans" cxnId="{E776A708-1FDF-4E1C-A132-735C95373C89}">
      <dgm:prSet/>
      <dgm:spPr/>
      <dgm:t>
        <a:bodyPr/>
        <a:lstStyle/>
        <a:p>
          <a:endParaRPr lang="en-US" sz="1100"/>
        </a:p>
      </dgm:t>
    </dgm:pt>
    <dgm:pt modelId="{CFDAF56C-03AA-475A-AD5C-C0AE143D9733}" type="sibTrans" cxnId="{E776A708-1FDF-4E1C-A132-735C95373C89}">
      <dgm:prSet/>
      <dgm:spPr>
        <a:noFill/>
        <a:ln>
          <a:noFill/>
        </a:ln>
      </dgm:spPr>
      <dgm:t>
        <a:bodyPr/>
        <a:lstStyle/>
        <a:p>
          <a:endParaRPr lang="en-US" sz="1100"/>
        </a:p>
      </dgm:t>
    </dgm:pt>
    <dgm:pt modelId="{1575F8B7-E4CC-44CE-8119-66F1D2112EBE}">
      <dgm:prSet custT="1"/>
      <dgm:spPr/>
      <dgm:t>
        <a:bodyPr/>
        <a:lstStyle/>
        <a:p>
          <a:pPr rtl="0"/>
          <a:r>
            <a:rPr lang="en-US" sz="1400" dirty="0" smtClean="0">
              <a:latin typeface="Trebuchet MS" panose="020B0603020202020204" pitchFamily="34" charset="0"/>
            </a:rPr>
            <a:t>Advanced Scientific Knowledge</a:t>
          </a:r>
          <a:endParaRPr lang="en-US" sz="1400" dirty="0">
            <a:latin typeface="Trebuchet MS" panose="020B0603020202020204" pitchFamily="34" charset="0"/>
          </a:endParaRPr>
        </a:p>
      </dgm:t>
    </dgm:pt>
    <dgm:pt modelId="{560B2E47-C0E4-4F5C-BE61-4DEBBDE0D9B4}" type="parTrans" cxnId="{BC9B0CB1-238D-463F-9067-11F315396656}">
      <dgm:prSet/>
      <dgm:spPr/>
      <dgm:t>
        <a:bodyPr/>
        <a:lstStyle/>
        <a:p>
          <a:endParaRPr lang="en-US" sz="1100"/>
        </a:p>
      </dgm:t>
    </dgm:pt>
    <dgm:pt modelId="{C281006A-B808-4369-B5FD-D27C03F565ED}" type="sibTrans" cxnId="{BC9B0CB1-238D-463F-9067-11F315396656}">
      <dgm:prSet/>
      <dgm:spPr>
        <a:noFill/>
        <a:ln>
          <a:noFill/>
        </a:ln>
      </dgm:spPr>
      <dgm:t>
        <a:bodyPr/>
        <a:lstStyle/>
        <a:p>
          <a:endParaRPr lang="en-US" sz="1100"/>
        </a:p>
      </dgm:t>
    </dgm:pt>
    <dgm:pt modelId="{821595FA-63D8-47FA-A21E-A2C6053C6C8A}">
      <dgm:prSet custT="1"/>
      <dgm:spPr/>
      <dgm:t>
        <a:bodyPr/>
        <a:lstStyle/>
        <a:p>
          <a:pPr rtl="0"/>
          <a:r>
            <a:rPr lang="en-US" sz="1400" dirty="0" smtClean="0">
              <a:latin typeface="Trebuchet MS" panose="020B0603020202020204" pitchFamily="34" charset="0"/>
            </a:rPr>
            <a:t>Informed Decision Making for Research and Policy</a:t>
          </a:r>
          <a:endParaRPr lang="en-US" sz="1400" dirty="0">
            <a:latin typeface="Trebuchet MS" panose="020B0603020202020204" pitchFamily="34" charset="0"/>
          </a:endParaRPr>
        </a:p>
      </dgm:t>
    </dgm:pt>
    <dgm:pt modelId="{5C48F516-4D58-414E-8A7D-6E7B64F0BA0D}" type="parTrans" cxnId="{8344A0B4-3395-4FD7-9B67-BBF397526670}">
      <dgm:prSet/>
      <dgm:spPr/>
      <dgm:t>
        <a:bodyPr/>
        <a:lstStyle/>
        <a:p>
          <a:endParaRPr lang="en-US" sz="1100"/>
        </a:p>
      </dgm:t>
    </dgm:pt>
    <dgm:pt modelId="{60243619-E025-4BB4-B5D9-F86DA21D3A54}" type="sibTrans" cxnId="{8344A0B4-3395-4FD7-9B67-BBF397526670}">
      <dgm:prSet/>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4000" r="-14000"/>
          </a:stretch>
        </a:blipFill>
      </dgm:spPr>
      <dgm:t>
        <a:bodyPr/>
        <a:lstStyle/>
        <a:p>
          <a:endParaRPr lang="en-US" sz="1100"/>
        </a:p>
      </dgm:t>
    </dgm:pt>
    <dgm:pt modelId="{F6C8EBFF-5866-4E0C-ACB0-F0EE78BBCC1B}" type="pres">
      <dgm:prSet presAssocID="{7220C7AD-1A03-4FB9-AD23-C5E6208E022A}" presName="Name0" presStyleCnt="0">
        <dgm:presLayoutVars>
          <dgm:chMax val="21"/>
          <dgm:chPref val="21"/>
        </dgm:presLayoutVars>
      </dgm:prSet>
      <dgm:spPr/>
      <dgm:t>
        <a:bodyPr/>
        <a:lstStyle/>
        <a:p>
          <a:endParaRPr lang="en-US"/>
        </a:p>
      </dgm:t>
    </dgm:pt>
    <dgm:pt modelId="{4AB3EE9C-C17A-475C-B966-4CE5697ECFEB}" type="pres">
      <dgm:prSet presAssocID="{3B05780F-74D9-4F81-83BC-9103E3BD0825}" presName="text1" presStyleCnt="0"/>
      <dgm:spPr/>
      <dgm:t>
        <a:bodyPr/>
        <a:lstStyle/>
        <a:p>
          <a:endParaRPr lang="en-US"/>
        </a:p>
      </dgm:t>
    </dgm:pt>
    <dgm:pt modelId="{1B154262-09E7-4ED1-BBA4-3811F5625491}" type="pres">
      <dgm:prSet presAssocID="{3B05780F-74D9-4F81-83BC-9103E3BD0825}" presName="textRepeatNode" presStyleLbl="alignNode1" presStyleIdx="0" presStyleCnt="6" custScaleX="102961" custLinFactNeighborX="36527" custLinFactNeighborY="-3053">
        <dgm:presLayoutVars>
          <dgm:chMax val="0"/>
          <dgm:chPref val="0"/>
          <dgm:bulletEnabled val="1"/>
        </dgm:presLayoutVars>
      </dgm:prSet>
      <dgm:spPr/>
      <dgm:t>
        <a:bodyPr/>
        <a:lstStyle/>
        <a:p>
          <a:endParaRPr lang="en-US"/>
        </a:p>
      </dgm:t>
    </dgm:pt>
    <dgm:pt modelId="{00716CB1-F2E4-42DB-BDFE-4102C5451020}" type="pres">
      <dgm:prSet presAssocID="{3B05780F-74D9-4F81-83BC-9103E3BD0825}" presName="textaccent1" presStyleCnt="0"/>
      <dgm:spPr/>
      <dgm:t>
        <a:bodyPr/>
        <a:lstStyle/>
        <a:p>
          <a:endParaRPr lang="en-US"/>
        </a:p>
      </dgm:t>
    </dgm:pt>
    <dgm:pt modelId="{54CA1B57-C695-41C6-B625-8C90BD973BF7}" type="pres">
      <dgm:prSet presAssocID="{3B05780F-74D9-4F81-83BC-9103E3BD0825}" presName="accentRepeatNode" presStyleLbl="solidAlignAcc1" presStyleIdx="0" presStyleCnt="12"/>
      <dgm:spPr>
        <a:noFill/>
        <a:ln>
          <a:noFill/>
        </a:ln>
      </dgm:spPr>
      <dgm:t>
        <a:bodyPr/>
        <a:lstStyle/>
        <a:p>
          <a:endParaRPr lang="en-US"/>
        </a:p>
      </dgm:t>
    </dgm:pt>
    <dgm:pt modelId="{D06B54F5-A169-4FFB-A4C8-9CEDE110A204}" type="pres">
      <dgm:prSet presAssocID="{37BDF417-26BD-4823-8A59-A6B6EA36C7CA}" presName="image1" presStyleCnt="0"/>
      <dgm:spPr/>
      <dgm:t>
        <a:bodyPr/>
        <a:lstStyle/>
        <a:p>
          <a:endParaRPr lang="en-US"/>
        </a:p>
      </dgm:t>
    </dgm:pt>
    <dgm:pt modelId="{01D5BCE0-C8EC-435F-9B1B-B34596A279B0}" type="pres">
      <dgm:prSet presAssocID="{37BDF417-26BD-4823-8A59-A6B6EA36C7CA}" presName="imageRepeatNode" presStyleLbl="alignAcc1" presStyleIdx="0" presStyleCnt="6" custScaleX="102961" custLinFactNeighborX="33155" custLinFactNeighborY="-1453"/>
      <dgm:spPr/>
      <dgm:t>
        <a:bodyPr/>
        <a:lstStyle/>
        <a:p>
          <a:endParaRPr lang="en-US"/>
        </a:p>
      </dgm:t>
    </dgm:pt>
    <dgm:pt modelId="{B6A4AB2B-D18B-4CB9-AFB1-52AD05EC17FD}" type="pres">
      <dgm:prSet presAssocID="{37BDF417-26BD-4823-8A59-A6B6EA36C7CA}" presName="imageaccent1" presStyleCnt="0"/>
      <dgm:spPr/>
      <dgm:t>
        <a:bodyPr/>
        <a:lstStyle/>
        <a:p>
          <a:endParaRPr lang="en-US"/>
        </a:p>
      </dgm:t>
    </dgm:pt>
    <dgm:pt modelId="{FD9EA45A-3E3B-4657-964F-EBCED0CD9110}" type="pres">
      <dgm:prSet presAssocID="{37BDF417-26BD-4823-8A59-A6B6EA36C7CA}" presName="accentRepeatNode" presStyleLbl="solidAlignAcc1" presStyleIdx="1" presStyleCnt="12"/>
      <dgm:spPr>
        <a:noFill/>
        <a:ln>
          <a:noFill/>
        </a:ln>
      </dgm:spPr>
      <dgm:t>
        <a:bodyPr/>
        <a:lstStyle/>
        <a:p>
          <a:endParaRPr lang="en-US"/>
        </a:p>
      </dgm:t>
    </dgm:pt>
    <dgm:pt modelId="{730D9169-3CFF-434A-A5C4-0384D068EC01}" type="pres">
      <dgm:prSet presAssocID="{684172E4-E866-4B74-A267-38042CD6326D}" presName="text2" presStyleCnt="0"/>
      <dgm:spPr/>
      <dgm:t>
        <a:bodyPr/>
        <a:lstStyle/>
        <a:p>
          <a:endParaRPr lang="en-US"/>
        </a:p>
      </dgm:t>
    </dgm:pt>
    <dgm:pt modelId="{250DD447-A14A-485C-8625-F1E6D2010CCA}" type="pres">
      <dgm:prSet presAssocID="{684172E4-E866-4B74-A267-38042CD6326D}" presName="textRepeatNode" presStyleLbl="alignNode1" presStyleIdx="1" presStyleCnt="6" custScaleX="102961" custScaleY="99921" custLinFactNeighborX="39899" custLinFactNeighborY="-1425">
        <dgm:presLayoutVars>
          <dgm:chMax val="0"/>
          <dgm:chPref val="0"/>
          <dgm:bulletEnabled val="1"/>
        </dgm:presLayoutVars>
      </dgm:prSet>
      <dgm:spPr/>
      <dgm:t>
        <a:bodyPr/>
        <a:lstStyle/>
        <a:p>
          <a:endParaRPr lang="en-US"/>
        </a:p>
      </dgm:t>
    </dgm:pt>
    <dgm:pt modelId="{8356C826-D2B2-4685-B018-B1F6E499A514}" type="pres">
      <dgm:prSet presAssocID="{684172E4-E866-4B74-A267-38042CD6326D}" presName="textaccent2" presStyleCnt="0"/>
      <dgm:spPr/>
      <dgm:t>
        <a:bodyPr/>
        <a:lstStyle/>
        <a:p>
          <a:endParaRPr lang="en-US"/>
        </a:p>
      </dgm:t>
    </dgm:pt>
    <dgm:pt modelId="{61C3BA68-4FC4-48F8-AA62-A358A3EA2698}" type="pres">
      <dgm:prSet presAssocID="{684172E4-E866-4B74-A267-38042CD6326D}" presName="accentRepeatNode" presStyleLbl="solidAlignAcc1" presStyleIdx="2" presStyleCnt="12"/>
      <dgm:spPr>
        <a:noFill/>
        <a:ln>
          <a:noFill/>
        </a:ln>
      </dgm:spPr>
      <dgm:t>
        <a:bodyPr/>
        <a:lstStyle/>
        <a:p>
          <a:endParaRPr lang="en-US"/>
        </a:p>
      </dgm:t>
    </dgm:pt>
    <dgm:pt modelId="{64579DCA-AB40-4048-B57A-BCF58FCA4D57}" type="pres">
      <dgm:prSet presAssocID="{FC4D55CD-45B9-4A98-8225-4521C95541C1}" presName="image2" presStyleCnt="0"/>
      <dgm:spPr/>
      <dgm:t>
        <a:bodyPr/>
        <a:lstStyle/>
        <a:p>
          <a:endParaRPr lang="en-US"/>
        </a:p>
      </dgm:t>
    </dgm:pt>
    <dgm:pt modelId="{1CB3C7FE-ACD4-4276-88F6-9B44CCCC7FA1}" type="pres">
      <dgm:prSet presAssocID="{FC4D55CD-45B9-4A98-8225-4521C95541C1}" presName="imageRepeatNode" presStyleLbl="alignAcc1" presStyleIdx="1" presStyleCnt="6" custScaleX="102961" custLinFactX="-37141" custLinFactY="6461" custLinFactNeighborX="-100000" custLinFactNeighborY="100000"/>
      <dgm:spPr/>
      <dgm:t>
        <a:bodyPr/>
        <a:lstStyle/>
        <a:p>
          <a:endParaRPr lang="en-US"/>
        </a:p>
      </dgm:t>
    </dgm:pt>
    <dgm:pt modelId="{CF791378-0C59-4D93-AA8F-2983803DC688}" type="pres">
      <dgm:prSet presAssocID="{FC4D55CD-45B9-4A98-8225-4521C95541C1}" presName="imageaccent2" presStyleCnt="0"/>
      <dgm:spPr/>
      <dgm:t>
        <a:bodyPr/>
        <a:lstStyle/>
        <a:p>
          <a:endParaRPr lang="en-US"/>
        </a:p>
      </dgm:t>
    </dgm:pt>
    <dgm:pt modelId="{926B3676-4219-4B21-B6ED-032D919AA77A}" type="pres">
      <dgm:prSet presAssocID="{FC4D55CD-45B9-4A98-8225-4521C95541C1}" presName="accentRepeatNode" presStyleLbl="solidAlignAcc1" presStyleIdx="3" presStyleCnt="12" custLinFactX="-1005623" custLinFactY="-881975" custLinFactNeighborX="-1100000" custLinFactNeighborY="-900000"/>
      <dgm:spPr>
        <a:noFill/>
        <a:ln>
          <a:noFill/>
        </a:ln>
      </dgm:spPr>
      <dgm:t>
        <a:bodyPr/>
        <a:lstStyle/>
        <a:p>
          <a:endParaRPr lang="en-US"/>
        </a:p>
      </dgm:t>
    </dgm:pt>
    <dgm:pt modelId="{BAA37481-607B-40F5-924E-7115A3D7A75B}" type="pres">
      <dgm:prSet presAssocID="{1575F8B7-E4CC-44CE-8119-66F1D2112EBE}" presName="text3" presStyleCnt="0"/>
      <dgm:spPr/>
      <dgm:t>
        <a:bodyPr/>
        <a:lstStyle/>
        <a:p>
          <a:endParaRPr lang="en-US"/>
        </a:p>
      </dgm:t>
    </dgm:pt>
    <dgm:pt modelId="{9AA0B0DF-7EDB-40B8-B0CF-C83D3C4C1C22}" type="pres">
      <dgm:prSet presAssocID="{1575F8B7-E4CC-44CE-8119-66F1D2112EBE}" presName="textRepeatNode" presStyleLbl="alignNode1" presStyleIdx="2" presStyleCnt="6" custScaleX="102961" custLinFactNeighborX="36527" custLinFactNeighborY="-1971">
        <dgm:presLayoutVars>
          <dgm:chMax val="0"/>
          <dgm:chPref val="0"/>
          <dgm:bulletEnabled val="1"/>
        </dgm:presLayoutVars>
      </dgm:prSet>
      <dgm:spPr/>
      <dgm:t>
        <a:bodyPr/>
        <a:lstStyle/>
        <a:p>
          <a:endParaRPr lang="en-US"/>
        </a:p>
      </dgm:t>
    </dgm:pt>
    <dgm:pt modelId="{BA4E6AD8-C227-41F1-AB27-093A730A5D8F}" type="pres">
      <dgm:prSet presAssocID="{1575F8B7-E4CC-44CE-8119-66F1D2112EBE}" presName="textaccent3" presStyleCnt="0"/>
      <dgm:spPr/>
      <dgm:t>
        <a:bodyPr/>
        <a:lstStyle/>
        <a:p>
          <a:endParaRPr lang="en-US"/>
        </a:p>
      </dgm:t>
    </dgm:pt>
    <dgm:pt modelId="{99998055-FA06-46A9-BD95-DD9BFBD877C5}" type="pres">
      <dgm:prSet presAssocID="{1575F8B7-E4CC-44CE-8119-66F1D2112EBE}" presName="accentRepeatNode" presStyleLbl="solidAlignAcc1" presStyleIdx="4" presStyleCnt="12"/>
      <dgm:spPr>
        <a:noFill/>
        <a:ln>
          <a:noFill/>
        </a:ln>
      </dgm:spPr>
      <dgm:t>
        <a:bodyPr/>
        <a:lstStyle/>
        <a:p>
          <a:endParaRPr lang="en-US"/>
        </a:p>
      </dgm:t>
    </dgm:pt>
    <dgm:pt modelId="{99754225-01DF-4207-8C34-1C95E1435AE0}" type="pres">
      <dgm:prSet presAssocID="{C281006A-B808-4369-B5FD-D27C03F565ED}" presName="image3" presStyleCnt="0"/>
      <dgm:spPr/>
      <dgm:t>
        <a:bodyPr/>
        <a:lstStyle/>
        <a:p>
          <a:endParaRPr lang="en-US"/>
        </a:p>
      </dgm:t>
    </dgm:pt>
    <dgm:pt modelId="{2F5ACED7-2E48-49F3-A906-17D1BD7983DC}" type="pres">
      <dgm:prSet presAssocID="{C281006A-B808-4369-B5FD-D27C03F565ED}" presName="imageRepeatNode" presStyleLbl="alignAcc1" presStyleIdx="2" presStyleCnt="6" custLinFactX="-66461" custLinFactY="100000" custLinFactNeighborX="-100000" custLinFactNeighborY="116898"/>
      <dgm:spPr/>
      <dgm:t>
        <a:bodyPr/>
        <a:lstStyle/>
        <a:p>
          <a:endParaRPr lang="en-US"/>
        </a:p>
      </dgm:t>
    </dgm:pt>
    <dgm:pt modelId="{3E56B5B8-41AC-4CD5-94CA-78E7EEC0179D}" type="pres">
      <dgm:prSet presAssocID="{C281006A-B808-4369-B5FD-D27C03F565ED}" presName="imageaccent3" presStyleCnt="0"/>
      <dgm:spPr/>
      <dgm:t>
        <a:bodyPr/>
        <a:lstStyle/>
        <a:p>
          <a:endParaRPr lang="en-US"/>
        </a:p>
      </dgm:t>
    </dgm:pt>
    <dgm:pt modelId="{163C691D-432C-413F-9355-832B23C09470}" type="pres">
      <dgm:prSet presAssocID="{C281006A-B808-4369-B5FD-D27C03F565ED}" presName="accentRepeatNode" presStyleLbl="solidAlignAcc1" presStyleIdx="5" presStyleCnt="12"/>
      <dgm:spPr>
        <a:noFill/>
        <a:ln>
          <a:noFill/>
        </a:ln>
      </dgm:spPr>
      <dgm:t>
        <a:bodyPr/>
        <a:lstStyle/>
        <a:p>
          <a:endParaRPr lang="en-US"/>
        </a:p>
      </dgm:t>
    </dgm:pt>
    <dgm:pt modelId="{CDCC3595-C39B-4E67-9E47-1FDC72B54072}" type="pres">
      <dgm:prSet presAssocID="{6F3B529C-98F0-4F66-88D9-5711EF6D02D4}" presName="text4" presStyleCnt="0"/>
      <dgm:spPr/>
      <dgm:t>
        <a:bodyPr/>
        <a:lstStyle/>
        <a:p>
          <a:endParaRPr lang="en-US"/>
        </a:p>
      </dgm:t>
    </dgm:pt>
    <dgm:pt modelId="{814B945C-604D-483E-8C10-F12DC29BDAE7}" type="pres">
      <dgm:prSet presAssocID="{6F3B529C-98F0-4F66-88D9-5711EF6D02D4}" presName="textRepeatNode" presStyleLbl="alignNode1" presStyleIdx="3" presStyleCnt="6" custScaleX="102898" custScaleY="99921" custLinFactY="62799" custLinFactNeighborX="-45695" custLinFactNeighborY="100000">
        <dgm:presLayoutVars>
          <dgm:chMax val="0"/>
          <dgm:chPref val="0"/>
          <dgm:bulletEnabled val="1"/>
        </dgm:presLayoutVars>
      </dgm:prSet>
      <dgm:spPr/>
      <dgm:t>
        <a:bodyPr/>
        <a:lstStyle/>
        <a:p>
          <a:endParaRPr lang="en-US"/>
        </a:p>
      </dgm:t>
    </dgm:pt>
    <dgm:pt modelId="{E1B97CA3-7F9A-4422-9708-F56861C86138}" type="pres">
      <dgm:prSet presAssocID="{6F3B529C-98F0-4F66-88D9-5711EF6D02D4}" presName="textaccent4" presStyleCnt="0"/>
      <dgm:spPr/>
      <dgm:t>
        <a:bodyPr/>
        <a:lstStyle/>
        <a:p>
          <a:endParaRPr lang="en-US"/>
        </a:p>
      </dgm:t>
    </dgm:pt>
    <dgm:pt modelId="{84320851-4EE5-40B9-AE7B-229F3EEA17D1}" type="pres">
      <dgm:prSet presAssocID="{6F3B529C-98F0-4F66-88D9-5711EF6D02D4}" presName="accentRepeatNode" presStyleLbl="solidAlignAcc1" presStyleIdx="6" presStyleCnt="12"/>
      <dgm:spPr>
        <a:noFill/>
        <a:ln>
          <a:noFill/>
        </a:ln>
      </dgm:spPr>
      <dgm:t>
        <a:bodyPr/>
        <a:lstStyle/>
        <a:p>
          <a:endParaRPr lang="en-US"/>
        </a:p>
      </dgm:t>
    </dgm:pt>
    <dgm:pt modelId="{DF5EE8C7-2ED3-4F64-8080-2CC91F46D276}" type="pres">
      <dgm:prSet presAssocID="{CFDAF56C-03AA-475A-AD5C-C0AE143D9733}" presName="image4" presStyleCnt="0"/>
      <dgm:spPr/>
      <dgm:t>
        <a:bodyPr/>
        <a:lstStyle/>
        <a:p>
          <a:endParaRPr lang="en-US"/>
        </a:p>
      </dgm:t>
    </dgm:pt>
    <dgm:pt modelId="{08EE00AF-A570-4F5C-8F8A-B743AAA11F5A}" type="pres">
      <dgm:prSet presAssocID="{CFDAF56C-03AA-475A-AD5C-C0AE143D9733}" presName="imageRepeatNode" presStyleLbl="alignAcc1" presStyleIdx="3" presStyleCnt="6" custLinFactX="-109485" custLinFactY="-60889" custLinFactNeighborX="-200000" custLinFactNeighborY="-100000"/>
      <dgm:spPr/>
      <dgm:t>
        <a:bodyPr/>
        <a:lstStyle/>
        <a:p>
          <a:endParaRPr lang="en-US"/>
        </a:p>
      </dgm:t>
    </dgm:pt>
    <dgm:pt modelId="{6C616BCC-5CB5-4902-8473-7F607A2AA765}" type="pres">
      <dgm:prSet presAssocID="{CFDAF56C-03AA-475A-AD5C-C0AE143D9733}" presName="imageaccent4" presStyleCnt="0"/>
      <dgm:spPr/>
      <dgm:t>
        <a:bodyPr/>
        <a:lstStyle/>
        <a:p>
          <a:endParaRPr lang="en-US"/>
        </a:p>
      </dgm:t>
    </dgm:pt>
    <dgm:pt modelId="{F0D09E72-7AE0-4F0B-90B9-86087747C19B}" type="pres">
      <dgm:prSet presAssocID="{CFDAF56C-03AA-475A-AD5C-C0AE143D9733}" presName="accentRepeatNode" presStyleLbl="solidAlignAcc1" presStyleIdx="7" presStyleCnt="12" custLinFactX="-1489714" custLinFactY="-500000" custLinFactNeighborX="-1500000" custLinFactNeighborY="-537818"/>
      <dgm:spPr>
        <a:noFill/>
        <a:ln>
          <a:noFill/>
        </a:ln>
      </dgm:spPr>
      <dgm:t>
        <a:bodyPr/>
        <a:lstStyle/>
        <a:p>
          <a:endParaRPr lang="en-US"/>
        </a:p>
      </dgm:t>
    </dgm:pt>
    <dgm:pt modelId="{C2D4F00C-6377-447C-8427-2E2D0914AA8B}" type="pres">
      <dgm:prSet presAssocID="{B7BD59AF-CDAA-4BAF-901D-15A3C707F691}" presName="text5" presStyleCnt="0"/>
      <dgm:spPr/>
      <dgm:t>
        <a:bodyPr/>
        <a:lstStyle/>
        <a:p>
          <a:endParaRPr lang="en-US"/>
        </a:p>
      </dgm:t>
    </dgm:pt>
    <dgm:pt modelId="{2B3979D9-65AD-4869-BDB7-3D9B49743F99}" type="pres">
      <dgm:prSet presAssocID="{B7BD59AF-CDAA-4BAF-901D-15A3C707F691}" presName="textRepeatNode" presStyleLbl="alignNode1" presStyleIdx="4" presStyleCnt="6" custScaleX="102870" custLinFactNeighborX="-41188" custLinFactNeighborY="52085">
        <dgm:presLayoutVars>
          <dgm:chMax val="0"/>
          <dgm:chPref val="0"/>
          <dgm:bulletEnabled val="1"/>
        </dgm:presLayoutVars>
      </dgm:prSet>
      <dgm:spPr/>
      <dgm:t>
        <a:bodyPr/>
        <a:lstStyle/>
        <a:p>
          <a:endParaRPr lang="en-US"/>
        </a:p>
      </dgm:t>
    </dgm:pt>
    <dgm:pt modelId="{CFE2477D-A994-4BCE-ABC1-01C5F86C2540}" type="pres">
      <dgm:prSet presAssocID="{B7BD59AF-CDAA-4BAF-901D-15A3C707F691}" presName="textaccent5" presStyleCnt="0"/>
      <dgm:spPr/>
      <dgm:t>
        <a:bodyPr/>
        <a:lstStyle/>
        <a:p>
          <a:endParaRPr lang="en-US"/>
        </a:p>
      </dgm:t>
    </dgm:pt>
    <dgm:pt modelId="{D464A105-FDCF-4BCC-A976-3C6CE6212D6E}" type="pres">
      <dgm:prSet presAssocID="{B7BD59AF-CDAA-4BAF-901D-15A3C707F691}" presName="accentRepeatNode" presStyleLbl="solidAlignAcc1" presStyleIdx="8" presStyleCnt="12" custAng="18919791" custFlipVert="0" custFlipHor="1" custScaleX="118672" custScaleY="173660" custLinFactX="-290886" custLinFactNeighborX="-300000" custLinFactNeighborY="-5467"/>
      <dgm:spPr>
        <a:noFill/>
        <a:ln>
          <a:noFill/>
        </a:ln>
      </dgm:spPr>
      <dgm:t>
        <a:bodyPr/>
        <a:lstStyle/>
        <a:p>
          <a:endParaRPr lang="en-US"/>
        </a:p>
      </dgm:t>
    </dgm:pt>
    <dgm:pt modelId="{DE840DA8-F872-4057-84B7-96446F1F8023}" type="pres">
      <dgm:prSet presAssocID="{1C81D9A8-9C38-4108-A9AD-0B2252675213}" presName="image5" presStyleCnt="0"/>
      <dgm:spPr/>
      <dgm:t>
        <a:bodyPr/>
        <a:lstStyle/>
        <a:p>
          <a:endParaRPr lang="en-US"/>
        </a:p>
      </dgm:t>
    </dgm:pt>
    <dgm:pt modelId="{1AF9E9E9-FA80-499B-9220-4DF92139CE4A}" type="pres">
      <dgm:prSet presAssocID="{1C81D9A8-9C38-4108-A9AD-0B2252675213}" presName="imageRepeatNode" presStyleLbl="alignAcc1" presStyleIdx="4" presStyleCnt="6" custScaleX="102961" custLinFactNeighborX="-39359" custLinFactNeighborY="54632"/>
      <dgm:spPr/>
      <dgm:t>
        <a:bodyPr/>
        <a:lstStyle/>
        <a:p>
          <a:endParaRPr lang="en-US"/>
        </a:p>
      </dgm:t>
    </dgm:pt>
    <dgm:pt modelId="{75CED854-148A-4A10-81DD-9ECDBC1F5F42}" type="pres">
      <dgm:prSet presAssocID="{1C81D9A8-9C38-4108-A9AD-0B2252675213}" presName="imageaccent5" presStyleCnt="0"/>
      <dgm:spPr/>
      <dgm:t>
        <a:bodyPr/>
        <a:lstStyle/>
        <a:p>
          <a:endParaRPr lang="en-US"/>
        </a:p>
      </dgm:t>
    </dgm:pt>
    <dgm:pt modelId="{7F21EA34-C0A5-41DE-80D3-47EBB6A410EA}" type="pres">
      <dgm:prSet presAssocID="{1C81D9A8-9C38-4108-A9AD-0B2252675213}" presName="accentRepeatNode" presStyleLbl="solidAlignAcc1" presStyleIdx="9" presStyleCnt="12"/>
      <dgm:spPr>
        <a:ln>
          <a:noFill/>
        </a:ln>
      </dgm:spPr>
      <dgm:t>
        <a:bodyPr/>
        <a:lstStyle/>
        <a:p>
          <a:endParaRPr lang="en-US"/>
        </a:p>
      </dgm:t>
    </dgm:pt>
    <dgm:pt modelId="{32B7095F-5025-4866-B669-D129E42DBE54}" type="pres">
      <dgm:prSet presAssocID="{821595FA-63D8-47FA-A21E-A2C6053C6C8A}" presName="text6" presStyleCnt="0"/>
      <dgm:spPr/>
      <dgm:t>
        <a:bodyPr/>
        <a:lstStyle/>
        <a:p>
          <a:endParaRPr lang="en-US"/>
        </a:p>
      </dgm:t>
    </dgm:pt>
    <dgm:pt modelId="{EDAE37BB-C10F-49AD-9938-B117DE2D59B4}" type="pres">
      <dgm:prSet presAssocID="{821595FA-63D8-47FA-A21E-A2C6053C6C8A}" presName="textRepeatNode" presStyleLbl="alignNode1" presStyleIdx="5" presStyleCnt="6" custScaleX="102961" custScaleY="99921" custLinFactX="-28409" custLinFactNeighborX="-100000" custLinFactNeighborY="-4860">
        <dgm:presLayoutVars>
          <dgm:chMax val="0"/>
          <dgm:chPref val="0"/>
          <dgm:bulletEnabled val="1"/>
        </dgm:presLayoutVars>
      </dgm:prSet>
      <dgm:spPr/>
      <dgm:t>
        <a:bodyPr/>
        <a:lstStyle/>
        <a:p>
          <a:endParaRPr lang="en-US"/>
        </a:p>
      </dgm:t>
    </dgm:pt>
    <dgm:pt modelId="{41B764C3-D723-414E-8947-0A308782ACA7}" type="pres">
      <dgm:prSet presAssocID="{821595FA-63D8-47FA-A21E-A2C6053C6C8A}" presName="textaccent6" presStyleCnt="0"/>
      <dgm:spPr/>
      <dgm:t>
        <a:bodyPr/>
        <a:lstStyle/>
        <a:p>
          <a:endParaRPr lang="en-US"/>
        </a:p>
      </dgm:t>
    </dgm:pt>
    <dgm:pt modelId="{6033B825-385F-4B57-AC5E-0799D29F20ED}" type="pres">
      <dgm:prSet presAssocID="{821595FA-63D8-47FA-A21E-A2C6053C6C8A}" presName="accentRepeatNode" presStyleLbl="solidAlignAcc1" presStyleIdx="10" presStyleCnt="12"/>
      <dgm:spPr>
        <a:ln>
          <a:noFill/>
        </a:ln>
      </dgm:spPr>
      <dgm:t>
        <a:bodyPr/>
        <a:lstStyle/>
        <a:p>
          <a:endParaRPr lang="en-US"/>
        </a:p>
      </dgm:t>
    </dgm:pt>
    <dgm:pt modelId="{EDC7580E-1D3E-4232-8172-352992B2EB47}" type="pres">
      <dgm:prSet presAssocID="{60243619-E025-4BB4-B5D9-F86DA21D3A54}" presName="image6" presStyleCnt="0"/>
      <dgm:spPr/>
      <dgm:t>
        <a:bodyPr/>
        <a:lstStyle/>
        <a:p>
          <a:endParaRPr lang="en-US"/>
        </a:p>
      </dgm:t>
    </dgm:pt>
    <dgm:pt modelId="{0F1F337D-812A-4678-B793-D9C0D01F6DA5}" type="pres">
      <dgm:prSet presAssocID="{60243619-E025-4BB4-B5D9-F86DA21D3A54}" presName="imageRepeatNode" presStyleLbl="alignAcc1" presStyleIdx="5" presStyleCnt="6" custScaleX="102961" custLinFactNeighborX="-40764" custLinFactNeighborY="53364"/>
      <dgm:spPr/>
      <dgm:t>
        <a:bodyPr/>
        <a:lstStyle/>
        <a:p>
          <a:endParaRPr lang="en-US"/>
        </a:p>
      </dgm:t>
    </dgm:pt>
    <dgm:pt modelId="{3A058539-3D5F-4C12-91DA-A71D0556655F}" type="pres">
      <dgm:prSet presAssocID="{60243619-E025-4BB4-B5D9-F86DA21D3A54}" presName="imageaccent6" presStyleCnt="0"/>
      <dgm:spPr/>
      <dgm:t>
        <a:bodyPr/>
        <a:lstStyle/>
        <a:p>
          <a:endParaRPr lang="en-US"/>
        </a:p>
      </dgm:t>
    </dgm:pt>
    <dgm:pt modelId="{26FFF86E-E327-4C38-A081-906AD3FF71E7}" type="pres">
      <dgm:prSet presAssocID="{60243619-E025-4BB4-B5D9-F86DA21D3A54}" presName="accentRepeatNode" presStyleLbl="solidAlignAcc1" presStyleIdx="11" presStyleCnt="12"/>
      <dgm:spPr>
        <a:ln>
          <a:noFill/>
        </a:ln>
      </dgm:spPr>
      <dgm:t>
        <a:bodyPr/>
        <a:lstStyle/>
        <a:p>
          <a:endParaRPr lang="en-US"/>
        </a:p>
      </dgm:t>
    </dgm:pt>
  </dgm:ptLst>
  <dgm:cxnLst>
    <dgm:cxn modelId="{811166AC-1784-4678-B443-2E80468219AB}" srcId="{7220C7AD-1A03-4FB9-AD23-C5E6208E022A}" destId="{3B05780F-74D9-4F81-83BC-9103E3BD0825}" srcOrd="0" destOrd="0" parTransId="{765A7D34-9859-47DE-9928-BB1D3C862268}" sibTransId="{37BDF417-26BD-4823-8A59-A6B6EA36C7CA}"/>
    <dgm:cxn modelId="{F8008C8B-11A5-4473-A3CB-3D39B3B94E6B}" type="presOf" srcId="{1C81D9A8-9C38-4108-A9AD-0B2252675213}" destId="{1AF9E9E9-FA80-499B-9220-4DF92139CE4A}" srcOrd="0" destOrd="0" presId="urn:microsoft.com/office/officeart/2008/layout/HexagonCluster"/>
    <dgm:cxn modelId="{B123481A-F0C5-4BAB-9F9D-0B77CAC67F0E}" type="presOf" srcId="{37BDF417-26BD-4823-8A59-A6B6EA36C7CA}" destId="{01D5BCE0-C8EC-435F-9B1B-B34596A279B0}" srcOrd="0" destOrd="0" presId="urn:microsoft.com/office/officeart/2008/layout/HexagonCluster"/>
    <dgm:cxn modelId="{558D1645-5D06-4182-B3F1-9E11D2CB03F9}" type="presOf" srcId="{CFDAF56C-03AA-475A-AD5C-C0AE143D9733}" destId="{08EE00AF-A570-4F5C-8F8A-B743AAA11F5A}" srcOrd="0" destOrd="0" presId="urn:microsoft.com/office/officeart/2008/layout/HexagonCluster"/>
    <dgm:cxn modelId="{683E2506-D763-4C36-9C95-3593C1FA6441}" type="presOf" srcId="{7220C7AD-1A03-4FB9-AD23-C5E6208E022A}" destId="{F6C8EBFF-5866-4E0C-ACB0-F0EE78BBCC1B}" srcOrd="0" destOrd="0" presId="urn:microsoft.com/office/officeart/2008/layout/HexagonCluster"/>
    <dgm:cxn modelId="{0A21FEBB-4430-467D-82B1-7406B368D52F}" type="presOf" srcId="{1575F8B7-E4CC-44CE-8119-66F1D2112EBE}" destId="{9AA0B0DF-7EDB-40B8-B0CF-C83D3C4C1C22}" srcOrd="0" destOrd="0" presId="urn:microsoft.com/office/officeart/2008/layout/HexagonCluster"/>
    <dgm:cxn modelId="{49C32F8E-5FDF-4280-B178-2ECED7FAA20C}" type="presOf" srcId="{FC4D55CD-45B9-4A98-8225-4521C95541C1}" destId="{1CB3C7FE-ACD4-4276-88F6-9B44CCCC7FA1}" srcOrd="0" destOrd="0" presId="urn:microsoft.com/office/officeart/2008/layout/HexagonCluster"/>
    <dgm:cxn modelId="{195FDD45-A978-4601-B87F-553C75BEAF04}" srcId="{7220C7AD-1A03-4FB9-AD23-C5E6208E022A}" destId="{B7BD59AF-CDAA-4BAF-901D-15A3C707F691}" srcOrd="4" destOrd="0" parTransId="{3FD366BD-B58C-466B-AEB0-9013D38E92CB}" sibTransId="{1C81D9A8-9C38-4108-A9AD-0B2252675213}"/>
    <dgm:cxn modelId="{13ABBD43-59F9-4AEC-A813-07391EC77A4A}" type="presOf" srcId="{684172E4-E866-4B74-A267-38042CD6326D}" destId="{250DD447-A14A-485C-8625-F1E6D2010CCA}" srcOrd="0" destOrd="0" presId="urn:microsoft.com/office/officeart/2008/layout/HexagonCluster"/>
    <dgm:cxn modelId="{8344A0B4-3395-4FD7-9B67-BBF397526670}" srcId="{7220C7AD-1A03-4FB9-AD23-C5E6208E022A}" destId="{821595FA-63D8-47FA-A21E-A2C6053C6C8A}" srcOrd="5" destOrd="0" parTransId="{5C48F516-4D58-414E-8A7D-6E7B64F0BA0D}" sibTransId="{60243619-E025-4BB4-B5D9-F86DA21D3A54}"/>
    <dgm:cxn modelId="{DD0B0445-61B4-4CC4-9D14-A356B7E0E3E9}" type="presOf" srcId="{60243619-E025-4BB4-B5D9-F86DA21D3A54}" destId="{0F1F337D-812A-4678-B793-D9C0D01F6DA5}" srcOrd="0" destOrd="0" presId="urn:microsoft.com/office/officeart/2008/layout/HexagonCluster"/>
    <dgm:cxn modelId="{BC9B0CB1-238D-463F-9067-11F315396656}" srcId="{7220C7AD-1A03-4FB9-AD23-C5E6208E022A}" destId="{1575F8B7-E4CC-44CE-8119-66F1D2112EBE}" srcOrd="2" destOrd="0" parTransId="{560B2E47-C0E4-4F5C-BE61-4DEBBDE0D9B4}" sibTransId="{C281006A-B808-4369-B5FD-D27C03F565ED}"/>
    <dgm:cxn modelId="{C7AF4642-0B29-42B5-947E-195A43FD07B7}" type="presOf" srcId="{6F3B529C-98F0-4F66-88D9-5711EF6D02D4}" destId="{814B945C-604D-483E-8C10-F12DC29BDAE7}" srcOrd="0" destOrd="0" presId="urn:microsoft.com/office/officeart/2008/layout/HexagonCluster"/>
    <dgm:cxn modelId="{EF029E45-62A6-4814-B635-DBC7601C3164}" srcId="{7220C7AD-1A03-4FB9-AD23-C5E6208E022A}" destId="{684172E4-E866-4B74-A267-38042CD6326D}" srcOrd="1" destOrd="0" parTransId="{0F209756-93BB-4983-9192-AE645174EEE0}" sibTransId="{FC4D55CD-45B9-4A98-8225-4521C95541C1}"/>
    <dgm:cxn modelId="{D858743B-3712-47EE-95F7-B331A7937FCA}" type="presOf" srcId="{3B05780F-74D9-4F81-83BC-9103E3BD0825}" destId="{1B154262-09E7-4ED1-BBA4-3811F5625491}" srcOrd="0" destOrd="0" presId="urn:microsoft.com/office/officeart/2008/layout/HexagonCluster"/>
    <dgm:cxn modelId="{E776A708-1FDF-4E1C-A132-735C95373C89}" srcId="{7220C7AD-1A03-4FB9-AD23-C5E6208E022A}" destId="{6F3B529C-98F0-4F66-88D9-5711EF6D02D4}" srcOrd="3" destOrd="0" parTransId="{A9771753-890A-4B80-8D96-44141A9C12D3}" sibTransId="{CFDAF56C-03AA-475A-AD5C-C0AE143D9733}"/>
    <dgm:cxn modelId="{71343239-BCEC-4349-A79C-96BC77A8A407}" type="presOf" srcId="{C281006A-B808-4369-B5FD-D27C03F565ED}" destId="{2F5ACED7-2E48-49F3-A906-17D1BD7983DC}" srcOrd="0" destOrd="0" presId="urn:microsoft.com/office/officeart/2008/layout/HexagonCluster"/>
    <dgm:cxn modelId="{C6569785-563B-4315-AC27-41CE0A365D20}" type="presOf" srcId="{B7BD59AF-CDAA-4BAF-901D-15A3C707F691}" destId="{2B3979D9-65AD-4869-BDB7-3D9B49743F99}" srcOrd="0" destOrd="0" presId="urn:microsoft.com/office/officeart/2008/layout/HexagonCluster"/>
    <dgm:cxn modelId="{5545FA95-637A-4EFC-964D-5BA97435AF24}" type="presOf" srcId="{821595FA-63D8-47FA-A21E-A2C6053C6C8A}" destId="{EDAE37BB-C10F-49AD-9938-B117DE2D59B4}" srcOrd="0" destOrd="0" presId="urn:microsoft.com/office/officeart/2008/layout/HexagonCluster"/>
    <dgm:cxn modelId="{D704FE15-5293-42C0-A1D5-89B7F86800B9}" type="presParOf" srcId="{F6C8EBFF-5866-4E0C-ACB0-F0EE78BBCC1B}" destId="{4AB3EE9C-C17A-475C-B966-4CE5697ECFEB}" srcOrd="0" destOrd="0" presId="urn:microsoft.com/office/officeart/2008/layout/HexagonCluster"/>
    <dgm:cxn modelId="{0DDA72AB-64D3-4D01-B4F4-768656C37740}" type="presParOf" srcId="{4AB3EE9C-C17A-475C-B966-4CE5697ECFEB}" destId="{1B154262-09E7-4ED1-BBA4-3811F5625491}" srcOrd="0" destOrd="0" presId="urn:microsoft.com/office/officeart/2008/layout/HexagonCluster"/>
    <dgm:cxn modelId="{789FA849-411C-4525-9F60-569F5471EBC5}" type="presParOf" srcId="{F6C8EBFF-5866-4E0C-ACB0-F0EE78BBCC1B}" destId="{00716CB1-F2E4-42DB-BDFE-4102C5451020}" srcOrd="1" destOrd="0" presId="urn:microsoft.com/office/officeart/2008/layout/HexagonCluster"/>
    <dgm:cxn modelId="{FE196F1C-E8E9-4B8E-899A-1643A14174E8}" type="presParOf" srcId="{00716CB1-F2E4-42DB-BDFE-4102C5451020}" destId="{54CA1B57-C695-41C6-B625-8C90BD973BF7}" srcOrd="0" destOrd="0" presId="urn:microsoft.com/office/officeart/2008/layout/HexagonCluster"/>
    <dgm:cxn modelId="{2FA931A3-E235-4CCE-B76A-A9A7840D3B77}" type="presParOf" srcId="{F6C8EBFF-5866-4E0C-ACB0-F0EE78BBCC1B}" destId="{D06B54F5-A169-4FFB-A4C8-9CEDE110A204}" srcOrd="2" destOrd="0" presId="urn:microsoft.com/office/officeart/2008/layout/HexagonCluster"/>
    <dgm:cxn modelId="{81F2A929-5B83-4A6C-96AF-3C2B7E637C66}" type="presParOf" srcId="{D06B54F5-A169-4FFB-A4C8-9CEDE110A204}" destId="{01D5BCE0-C8EC-435F-9B1B-B34596A279B0}" srcOrd="0" destOrd="0" presId="urn:microsoft.com/office/officeart/2008/layout/HexagonCluster"/>
    <dgm:cxn modelId="{C98F827F-D946-4470-B2AB-24B7F10F2B90}" type="presParOf" srcId="{F6C8EBFF-5866-4E0C-ACB0-F0EE78BBCC1B}" destId="{B6A4AB2B-D18B-4CB9-AFB1-52AD05EC17FD}" srcOrd="3" destOrd="0" presId="urn:microsoft.com/office/officeart/2008/layout/HexagonCluster"/>
    <dgm:cxn modelId="{50E28E1D-DCB9-4BD3-BB9C-012A0A2E08B4}" type="presParOf" srcId="{B6A4AB2B-D18B-4CB9-AFB1-52AD05EC17FD}" destId="{FD9EA45A-3E3B-4657-964F-EBCED0CD9110}" srcOrd="0" destOrd="0" presId="urn:microsoft.com/office/officeart/2008/layout/HexagonCluster"/>
    <dgm:cxn modelId="{10EDD096-1ACA-4E9A-BCBD-2C4B18FFF6D0}" type="presParOf" srcId="{F6C8EBFF-5866-4E0C-ACB0-F0EE78BBCC1B}" destId="{730D9169-3CFF-434A-A5C4-0384D068EC01}" srcOrd="4" destOrd="0" presId="urn:microsoft.com/office/officeart/2008/layout/HexagonCluster"/>
    <dgm:cxn modelId="{EA1EDF5B-19E8-4F8F-8F31-398D77E4EC13}" type="presParOf" srcId="{730D9169-3CFF-434A-A5C4-0384D068EC01}" destId="{250DD447-A14A-485C-8625-F1E6D2010CCA}" srcOrd="0" destOrd="0" presId="urn:microsoft.com/office/officeart/2008/layout/HexagonCluster"/>
    <dgm:cxn modelId="{53C3ED90-7179-4375-88E4-29338752A106}" type="presParOf" srcId="{F6C8EBFF-5866-4E0C-ACB0-F0EE78BBCC1B}" destId="{8356C826-D2B2-4685-B018-B1F6E499A514}" srcOrd="5" destOrd="0" presId="urn:microsoft.com/office/officeart/2008/layout/HexagonCluster"/>
    <dgm:cxn modelId="{430AC8D2-3D2E-405F-97FB-7982E4506B46}" type="presParOf" srcId="{8356C826-D2B2-4685-B018-B1F6E499A514}" destId="{61C3BA68-4FC4-48F8-AA62-A358A3EA2698}" srcOrd="0" destOrd="0" presId="urn:microsoft.com/office/officeart/2008/layout/HexagonCluster"/>
    <dgm:cxn modelId="{1C99FE9F-0721-47EB-A8A5-FCADA3CABDD9}" type="presParOf" srcId="{F6C8EBFF-5866-4E0C-ACB0-F0EE78BBCC1B}" destId="{64579DCA-AB40-4048-B57A-BCF58FCA4D57}" srcOrd="6" destOrd="0" presId="urn:microsoft.com/office/officeart/2008/layout/HexagonCluster"/>
    <dgm:cxn modelId="{0A3E4E04-6B75-4E51-809A-6C998BBCC25F}" type="presParOf" srcId="{64579DCA-AB40-4048-B57A-BCF58FCA4D57}" destId="{1CB3C7FE-ACD4-4276-88F6-9B44CCCC7FA1}" srcOrd="0" destOrd="0" presId="urn:microsoft.com/office/officeart/2008/layout/HexagonCluster"/>
    <dgm:cxn modelId="{92C8047A-4403-4A63-B2AC-BF47C6B164ED}" type="presParOf" srcId="{F6C8EBFF-5866-4E0C-ACB0-F0EE78BBCC1B}" destId="{CF791378-0C59-4D93-AA8F-2983803DC688}" srcOrd="7" destOrd="0" presId="urn:microsoft.com/office/officeart/2008/layout/HexagonCluster"/>
    <dgm:cxn modelId="{15F6A58F-7DF8-4AFC-8F16-B7B0F1308221}" type="presParOf" srcId="{CF791378-0C59-4D93-AA8F-2983803DC688}" destId="{926B3676-4219-4B21-B6ED-032D919AA77A}" srcOrd="0" destOrd="0" presId="urn:microsoft.com/office/officeart/2008/layout/HexagonCluster"/>
    <dgm:cxn modelId="{011C6329-2CA7-400E-8815-A34DADC77011}" type="presParOf" srcId="{F6C8EBFF-5866-4E0C-ACB0-F0EE78BBCC1B}" destId="{BAA37481-607B-40F5-924E-7115A3D7A75B}" srcOrd="8" destOrd="0" presId="urn:microsoft.com/office/officeart/2008/layout/HexagonCluster"/>
    <dgm:cxn modelId="{8D2EEF8F-3FF1-4D34-B696-BB859020A4F0}" type="presParOf" srcId="{BAA37481-607B-40F5-924E-7115A3D7A75B}" destId="{9AA0B0DF-7EDB-40B8-B0CF-C83D3C4C1C22}" srcOrd="0" destOrd="0" presId="urn:microsoft.com/office/officeart/2008/layout/HexagonCluster"/>
    <dgm:cxn modelId="{A1595E64-418D-4876-A5CD-77429A3DF062}" type="presParOf" srcId="{F6C8EBFF-5866-4E0C-ACB0-F0EE78BBCC1B}" destId="{BA4E6AD8-C227-41F1-AB27-093A730A5D8F}" srcOrd="9" destOrd="0" presId="urn:microsoft.com/office/officeart/2008/layout/HexagonCluster"/>
    <dgm:cxn modelId="{295B6058-4D31-4513-A6FC-8E4E6500962D}" type="presParOf" srcId="{BA4E6AD8-C227-41F1-AB27-093A730A5D8F}" destId="{99998055-FA06-46A9-BD95-DD9BFBD877C5}" srcOrd="0" destOrd="0" presId="urn:microsoft.com/office/officeart/2008/layout/HexagonCluster"/>
    <dgm:cxn modelId="{E5CED55C-6188-426A-9731-1C47CB74D7C8}" type="presParOf" srcId="{F6C8EBFF-5866-4E0C-ACB0-F0EE78BBCC1B}" destId="{99754225-01DF-4207-8C34-1C95E1435AE0}" srcOrd="10" destOrd="0" presId="urn:microsoft.com/office/officeart/2008/layout/HexagonCluster"/>
    <dgm:cxn modelId="{8EACED89-C930-45A1-B642-F8F1C9E2F032}" type="presParOf" srcId="{99754225-01DF-4207-8C34-1C95E1435AE0}" destId="{2F5ACED7-2E48-49F3-A906-17D1BD7983DC}" srcOrd="0" destOrd="0" presId="urn:microsoft.com/office/officeart/2008/layout/HexagonCluster"/>
    <dgm:cxn modelId="{7E1383D7-3CBE-48E7-BEFD-C211CED7129C}" type="presParOf" srcId="{F6C8EBFF-5866-4E0C-ACB0-F0EE78BBCC1B}" destId="{3E56B5B8-41AC-4CD5-94CA-78E7EEC0179D}" srcOrd="11" destOrd="0" presId="urn:microsoft.com/office/officeart/2008/layout/HexagonCluster"/>
    <dgm:cxn modelId="{04322822-565A-4EFB-A235-CC46CF821505}" type="presParOf" srcId="{3E56B5B8-41AC-4CD5-94CA-78E7EEC0179D}" destId="{163C691D-432C-413F-9355-832B23C09470}" srcOrd="0" destOrd="0" presId="urn:microsoft.com/office/officeart/2008/layout/HexagonCluster"/>
    <dgm:cxn modelId="{F22B8B3D-6550-47FD-B524-271E78EE0F8B}" type="presParOf" srcId="{F6C8EBFF-5866-4E0C-ACB0-F0EE78BBCC1B}" destId="{CDCC3595-C39B-4E67-9E47-1FDC72B54072}" srcOrd="12" destOrd="0" presId="urn:microsoft.com/office/officeart/2008/layout/HexagonCluster"/>
    <dgm:cxn modelId="{EBAFEC39-D711-481B-A44A-A495662F56F0}" type="presParOf" srcId="{CDCC3595-C39B-4E67-9E47-1FDC72B54072}" destId="{814B945C-604D-483E-8C10-F12DC29BDAE7}" srcOrd="0" destOrd="0" presId="urn:microsoft.com/office/officeart/2008/layout/HexagonCluster"/>
    <dgm:cxn modelId="{3A956BB6-C03F-4B53-94C4-27A42A8125A2}" type="presParOf" srcId="{F6C8EBFF-5866-4E0C-ACB0-F0EE78BBCC1B}" destId="{E1B97CA3-7F9A-4422-9708-F56861C86138}" srcOrd="13" destOrd="0" presId="urn:microsoft.com/office/officeart/2008/layout/HexagonCluster"/>
    <dgm:cxn modelId="{DE46D452-43F9-4DB7-93D9-F75B364B1D65}" type="presParOf" srcId="{E1B97CA3-7F9A-4422-9708-F56861C86138}" destId="{84320851-4EE5-40B9-AE7B-229F3EEA17D1}" srcOrd="0" destOrd="0" presId="urn:microsoft.com/office/officeart/2008/layout/HexagonCluster"/>
    <dgm:cxn modelId="{94BB24AC-096F-4923-A94A-8D5039B7544B}" type="presParOf" srcId="{F6C8EBFF-5866-4E0C-ACB0-F0EE78BBCC1B}" destId="{DF5EE8C7-2ED3-4F64-8080-2CC91F46D276}" srcOrd="14" destOrd="0" presId="urn:microsoft.com/office/officeart/2008/layout/HexagonCluster"/>
    <dgm:cxn modelId="{FE2D1A21-E9FA-4714-AAEE-7F06E0C4382A}" type="presParOf" srcId="{DF5EE8C7-2ED3-4F64-8080-2CC91F46D276}" destId="{08EE00AF-A570-4F5C-8F8A-B743AAA11F5A}" srcOrd="0" destOrd="0" presId="urn:microsoft.com/office/officeart/2008/layout/HexagonCluster"/>
    <dgm:cxn modelId="{BC4D15BB-8143-4363-9BFB-556A6488996B}" type="presParOf" srcId="{F6C8EBFF-5866-4E0C-ACB0-F0EE78BBCC1B}" destId="{6C616BCC-5CB5-4902-8473-7F607A2AA765}" srcOrd="15" destOrd="0" presId="urn:microsoft.com/office/officeart/2008/layout/HexagonCluster"/>
    <dgm:cxn modelId="{558504EA-FFCB-480E-9CDC-1D74DDEB61D9}" type="presParOf" srcId="{6C616BCC-5CB5-4902-8473-7F607A2AA765}" destId="{F0D09E72-7AE0-4F0B-90B9-86087747C19B}" srcOrd="0" destOrd="0" presId="urn:microsoft.com/office/officeart/2008/layout/HexagonCluster"/>
    <dgm:cxn modelId="{B0FC0B78-8D9F-4139-8816-8559AC98780E}" type="presParOf" srcId="{F6C8EBFF-5866-4E0C-ACB0-F0EE78BBCC1B}" destId="{C2D4F00C-6377-447C-8427-2E2D0914AA8B}" srcOrd="16" destOrd="0" presId="urn:microsoft.com/office/officeart/2008/layout/HexagonCluster"/>
    <dgm:cxn modelId="{1F6A9ABB-CC3C-44DB-8F4D-35B71BD39572}" type="presParOf" srcId="{C2D4F00C-6377-447C-8427-2E2D0914AA8B}" destId="{2B3979D9-65AD-4869-BDB7-3D9B49743F99}" srcOrd="0" destOrd="0" presId="urn:microsoft.com/office/officeart/2008/layout/HexagonCluster"/>
    <dgm:cxn modelId="{A29E1CF5-11AB-4351-A92B-A226A3656932}" type="presParOf" srcId="{F6C8EBFF-5866-4E0C-ACB0-F0EE78BBCC1B}" destId="{CFE2477D-A994-4BCE-ABC1-01C5F86C2540}" srcOrd="17" destOrd="0" presId="urn:microsoft.com/office/officeart/2008/layout/HexagonCluster"/>
    <dgm:cxn modelId="{7E1A2A2B-3C94-456D-B1F7-C82210147DE6}" type="presParOf" srcId="{CFE2477D-A994-4BCE-ABC1-01C5F86C2540}" destId="{D464A105-FDCF-4BCC-A976-3C6CE6212D6E}" srcOrd="0" destOrd="0" presId="urn:microsoft.com/office/officeart/2008/layout/HexagonCluster"/>
    <dgm:cxn modelId="{9C0AF568-4B3A-4D71-8992-58F3E30BB4EF}" type="presParOf" srcId="{F6C8EBFF-5866-4E0C-ACB0-F0EE78BBCC1B}" destId="{DE840DA8-F872-4057-84B7-96446F1F8023}" srcOrd="18" destOrd="0" presId="urn:microsoft.com/office/officeart/2008/layout/HexagonCluster"/>
    <dgm:cxn modelId="{B390D313-1F58-4B56-926B-36F834FC4379}" type="presParOf" srcId="{DE840DA8-F872-4057-84B7-96446F1F8023}" destId="{1AF9E9E9-FA80-499B-9220-4DF92139CE4A}" srcOrd="0" destOrd="0" presId="urn:microsoft.com/office/officeart/2008/layout/HexagonCluster"/>
    <dgm:cxn modelId="{B9362574-59BA-4263-9C1E-662B53D35DFF}" type="presParOf" srcId="{F6C8EBFF-5866-4E0C-ACB0-F0EE78BBCC1B}" destId="{75CED854-148A-4A10-81DD-9ECDBC1F5F42}" srcOrd="19" destOrd="0" presId="urn:microsoft.com/office/officeart/2008/layout/HexagonCluster"/>
    <dgm:cxn modelId="{F70DE8EE-FF10-43DE-9FC1-4F8578AE84C1}" type="presParOf" srcId="{75CED854-148A-4A10-81DD-9ECDBC1F5F42}" destId="{7F21EA34-C0A5-41DE-80D3-47EBB6A410EA}" srcOrd="0" destOrd="0" presId="urn:microsoft.com/office/officeart/2008/layout/HexagonCluster"/>
    <dgm:cxn modelId="{5DCC2054-36BE-49DB-944F-CC80B79FFBD1}" type="presParOf" srcId="{F6C8EBFF-5866-4E0C-ACB0-F0EE78BBCC1B}" destId="{32B7095F-5025-4866-B669-D129E42DBE54}" srcOrd="20" destOrd="0" presId="urn:microsoft.com/office/officeart/2008/layout/HexagonCluster"/>
    <dgm:cxn modelId="{627AD779-895B-4571-ACF4-7187FC78B0E0}" type="presParOf" srcId="{32B7095F-5025-4866-B669-D129E42DBE54}" destId="{EDAE37BB-C10F-49AD-9938-B117DE2D59B4}" srcOrd="0" destOrd="0" presId="urn:microsoft.com/office/officeart/2008/layout/HexagonCluster"/>
    <dgm:cxn modelId="{62952F54-72CE-49F4-88A3-B3733F6B20EC}" type="presParOf" srcId="{F6C8EBFF-5866-4E0C-ACB0-F0EE78BBCC1B}" destId="{41B764C3-D723-414E-8947-0A308782ACA7}" srcOrd="21" destOrd="0" presId="urn:microsoft.com/office/officeart/2008/layout/HexagonCluster"/>
    <dgm:cxn modelId="{AC899064-7396-4D4A-A41C-EE7651538C02}" type="presParOf" srcId="{41B764C3-D723-414E-8947-0A308782ACA7}" destId="{6033B825-385F-4B57-AC5E-0799D29F20ED}" srcOrd="0" destOrd="0" presId="urn:microsoft.com/office/officeart/2008/layout/HexagonCluster"/>
    <dgm:cxn modelId="{888135C8-9AB5-4791-92CB-8F4DE19009A4}" type="presParOf" srcId="{F6C8EBFF-5866-4E0C-ACB0-F0EE78BBCC1B}" destId="{EDC7580E-1D3E-4232-8172-352992B2EB47}" srcOrd="22" destOrd="0" presId="urn:microsoft.com/office/officeart/2008/layout/HexagonCluster"/>
    <dgm:cxn modelId="{4E672BCA-679B-4AC2-B746-3790500A74BC}" type="presParOf" srcId="{EDC7580E-1D3E-4232-8172-352992B2EB47}" destId="{0F1F337D-812A-4678-B793-D9C0D01F6DA5}" srcOrd="0" destOrd="0" presId="urn:microsoft.com/office/officeart/2008/layout/HexagonCluster"/>
    <dgm:cxn modelId="{85B6C25C-A6DA-470A-892F-20B4A6738B13}" type="presParOf" srcId="{F6C8EBFF-5866-4E0C-ACB0-F0EE78BBCC1B}" destId="{3A058539-3D5F-4C12-91DA-A71D0556655F}" srcOrd="23" destOrd="0" presId="urn:microsoft.com/office/officeart/2008/layout/HexagonCluster"/>
    <dgm:cxn modelId="{6C9492E7-A52E-4F36-AB8A-DC989AA11EBE}" type="presParOf" srcId="{3A058539-3D5F-4C12-91DA-A71D0556655F}" destId="{26FFF86E-E327-4C38-A081-906AD3FF71E7}"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0A2805-C962-4CF8-8620-3D67608B98B1}">
      <dsp:nvSpPr>
        <dsp:cNvPr id="0" name=""/>
        <dsp:cNvSpPr/>
      </dsp:nvSpPr>
      <dsp:spPr>
        <a:xfrm>
          <a:off x="993884" y="245642"/>
          <a:ext cx="6241830" cy="116452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8769"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latin typeface="Trebuchet MS" panose="020B0603020202020204" pitchFamily="34" charset="0"/>
            </a:rPr>
            <a:t>1. Establishing a sustainable research </a:t>
          </a:r>
          <a:r>
            <a:rPr lang="en-US" sz="1800" kern="1200" dirty="0" smtClean="0">
              <a:solidFill>
                <a:srgbClr val="005CA9"/>
              </a:solidFill>
              <a:latin typeface="Trebuchet MS" panose="020B0603020202020204" pitchFamily="34" charset="0"/>
            </a:rPr>
            <a:t>infrastructure</a:t>
          </a:r>
          <a:r>
            <a:rPr lang="en-US" sz="1800" kern="1200" dirty="0" smtClean="0">
              <a:latin typeface="Trebuchet MS" panose="020B0603020202020204" pitchFamily="34" charset="0"/>
            </a:rPr>
            <a:t> which will support population health and health system performance assessment.</a:t>
          </a:r>
          <a:endParaRPr lang="en-US" sz="1800" kern="1200" dirty="0">
            <a:latin typeface="Trebuchet MS" panose="020B0603020202020204" pitchFamily="34" charset="0"/>
          </a:endParaRPr>
        </a:p>
      </dsp:txBody>
      <dsp:txXfrm>
        <a:off x="993884" y="245642"/>
        <a:ext cx="6241830" cy="1164520"/>
      </dsp:txXfrm>
    </dsp:sp>
    <dsp:sp modelId="{FC5D38C2-C02B-491B-80AC-2D72DC991D3C}">
      <dsp:nvSpPr>
        <dsp:cNvPr id="0" name=""/>
        <dsp:cNvSpPr/>
      </dsp:nvSpPr>
      <dsp:spPr>
        <a:xfrm>
          <a:off x="685802" y="225055"/>
          <a:ext cx="815164" cy="1222746"/>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5398BF-4513-4DD0-B66E-887434ABE8CA}">
      <dsp:nvSpPr>
        <dsp:cNvPr id="0" name=""/>
        <dsp:cNvSpPr/>
      </dsp:nvSpPr>
      <dsp:spPr>
        <a:xfrm>
          <a:off x="919560" y="1711643"/>
          <a:ext cx="6390478" cy="116452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8769"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latin typeface="Trebuchet MS" panose="020B0603020202020204" pitchFamily="34" charset="0"/>
            </a:rPr>
            <a:t>2. Strengthening European health information and knowledge bases and health information research </a:t>
          </a:r>
          <a:r>
            <a:rPr lang="en-US" sz="1800" kern="1200" dirty="0" smtClean="0">
              <a:solidFill>
                <a:srgbClr val="005CA9"/>
              </a:solidFill>
              <a:latin typeface="Trebuchet MS" panose="020B0603020202020204" pitchFamily="34" charset="0"/>
            </a:rPr>
            <a:t>capacities</a:t>
          </a:r>
          <a:r>
            <a:rPr lang="en-US" sz="1800" kern="1200" dirty="0" smtClean="0">
              <a:latin typeface="Trebuchet MS" panose="020B0603020202020204" pitchFamily="34" charset="0"/>
            </a:rPr>
            <a:t> to reduce health information inequalities,</a:t>
          </a:r>
          <a:endParaRPr lang="en-US" sz="1800" kern="1200" dirty="0">
            <a:latin typeface="Trebuchet MS" panose="020B0603020202020204" pitchFamily="34" charset="0"/>
          </a:endParaRPr>
        </a:p>
      </dsp:txBody>
      <dsp:txXfrm>
        <a:off x="919560" y="1711643"/>
        <a:ext cx="6390478" cy="1164520"/>
      </dsp:txXfrm>
    </dsp:sp>
    <dsp:sp modelId="{20204E62-35D0-4956-8F43-80929A40116D}">
      <dsp:nvSpPr>
        <dsp:cNvPr id="0" name=""/>
        <dsp:cNvSpPr/>
      </dsp:nvSpPr>
      <dsp:spPr>
        <a:xfrm>
          <a:off x="609600" y="1676396"/>
          <a:ext cx="815164" cy="1222746"/>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5DB18A-29D6-456F-B182-93210143B86D}">
      <dsp:nvSpPr>
        <dsp:cNvPr id="0" name=""/>
        <dsp:cNvSpPr/>
      </dsp:nvSpPr>
      <dsp:spPr>
        <a:xfrm>
          <a:off x="993884" y="3177645"/>
          <a:ext cx="6241830" cy="116452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8769"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latin typeface="Trebuchet MS" panose="020B0603020202020204" pitchFamily="34" charset="0"/>
            </a:rPr>
            <a:t>3. Supporting health information </a:t>
          </a:r>
          <a:r>
            <a:rPr lang="en-US" sz="1800" kern="1200" dirty="0" smtClean="0">
              <a:solidFill>
                <a:srgbClr val="005CA9"/>
              </a:solidFill>
              <a:latin typeface="Trebuchet MS" panose="020B0603020202020204" pitchFamily="34" charset="0"/>
            </a:rPr>
            <a:t>interoperability</a:t>
          </a:r>
          <a:r>
            <a:rPr lang="en-US" sz="1800" kern="1200" dirty="0" smtClean="0">
              <a:latin typeface="Trebuchet MS" panose="020B0603020202020204" pitchFamily="34" charset="0"/>
            </a:rPr>
            <a:t> and </a:t>
          </a:r>
          <a:r>
            <a:rPr lang="en-US" sz="1800" kern="1200" dirty="0" smtClean="0">
              <a:solidFill>
                <a:srgbClr val="005CA9"/>
              </a:solidFill>
              <a:latin typeface="Trebuchet MS" panose="020B0603020202020204" pitchFamily="34" charset="0"/>
            </a:rPr>
            <a:t>innovative</a:t>
          </a:r>
          <a:r>
            <a:rPr lang="en-US" sz="1800" kern="1200" dirty="0" smtClean="0">
              <a:latin typeface="Trebuchet MS" panose="020B0603020202020204" pitchFamily="34" charset="0"/>
            </a:rPr>
            <a:t> health information tools and data sources.</a:t>
          </a:r>
          <a:endParaRPr lang="en-US" sz="1800" kern="1200" dirty="0">
            <a:latin typeface="Trebuchet MS" panose="020B0603020202020204" pitchFamily="34" charset="0"/>
          </a:endParaRPr>
        </a:p>
      </dsp:txBody>
      <dsp:txXfrm>
        <a:off x="993884" y="3177645"/>
        <a:ext cx="6241830" cy="1164520"/>
      </dsp:txXfrm>
    </dsp:sp>
    <dsp:sp modelId="{87561C70-52EF-47ED-8251-DFDEAE482EB7}">
      <dsp:nvSpPr>
        <dsp:cNvPr id="0" name=""/>
        <dsp:cNvSpPr/>
      </dsp:nvSpPr>
      <dsp:spPr>
        <a:xfrm>
          <a:off x="609600" y="3120658"/>
          <a:ext cx="815164" cy="1222746"/>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154262-09E7-4ED1-BBA4-3811F5625491}">
      <dsp:nvSpPr>
        <dsp:cNvPr id="0" name=""/>
        <dsp:cNvSpPr/>
      </dsp:nvSpPr>
      <dsp:spPr>
        <a:xfrm>
          <a:off x="1966641" y="3115360"/>
          <a:ext cx="1672044" cy="1394469"/>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lvl="0" algn="ctr" defTabSz="622300" rtl="0">
            <a:lnSpc>
              <a:spcPct val="90000"/>
            </a:lnSpc>
            <a:spcBef>
              <a:spcPct val="0"/>
            </a:spcBef>
            <a:spcAft>
              <a:spcPct val="35000"/>
            </a:spcAft>
          </a:pPr>
          <a:r>
            <a:rPr lang="en-US" sz="1400" kern="1200" dirty="0" smtClean="0">
              <a:latin typeface="Trebuchet MS" panose="020B0603020202020204" pitchFamily="34" charset="0"/>
            </a:rPr>
            <a:t>Increased Capacity Building and Research Targeting</a:t>
          </a:r>
          <a:endParaRPr lang="en-US" sz="1400" kern="1200" dirty="0">
            <a:latin typeface="Trebuchet MS" panose="020B0603020202020204" pitchFamily="34" charset="0"/>
          </a:endParaRPr>
        </a:p>
      </dsp:txBody>
      <dsp:txXfrm>
        <a:off x="2222184" y="3328480"/>
        <a:ext cx="1160958" cy="968229"/>
      </dsp:txXfrm>
    </dsp:sp>
    <dsp:sp modelId="{54CA1B57-C695-41C6-B625-8C90BD973BF7}">
      <dsp:nvSpPr>
        <dsp:cNvPr id="0" name=""/>
        <dsp:cNvSpPr/>
      </dsp:nvSpPr>
      <dsp:spPr>
        <a:xfrm>
          <a:off x="1436248" y="3781538"/>
          <a:ext cx="189433" cy="163421"/>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01D5BCE0-C8EC-435F-9B1B-B34596A279B0}">
      <dsp:nvSpPr>
        <dsp:cNvPr id="0" name=""/>
        <dsp:cNvSpPr/>
      </dsp:nvSpPr>
      <dsp:spPr>
        <a:xfrm>
          <a:off x="514380" y="2366807"/>
          <a:ext cx="1672044" cy="1394469"/>
        </a:xfrm>
        <a:prstGeom prst="hexagon">
          <a:avLst>
            <a:gd name="adj" fmla="val 25000"/>
            <a:gd name="vf" fmla="val 1154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9EA45A-3E3B-4657-964F-EBCED0CD9110}">
      <dsp:nvSpPr>
        <dsp:cNvPr id="0" name=""/>
        <dsp:cNvSpPr/>
      </dsp:nvSpPr>
      <dsp:spPr>
        <a:xfrm>
          <a:off x="1112489" y="3596567"/>
          <a:ext cx="189433" cy="163421"/>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250DD447-A14A-485C-8625-F1E6D2010CCA}">
      <dsp:nvSpPr>
        <dsp:cNvPr id="0" name=""/>
        <dsp:cNvSpPr/>
      </dsp:nvSpPr>
      <dsp:spPr>
        <a:xfrm>
          <a:off x="3418901" y="2363708"/>
          <a:ext cx="1672044" cy="1393367"/>
        </a:xfrm>
        <a:prstGeom prst="hexagon">
          <a:avLst>
            <a:gd name="adj" fmla="val 25000"/>
            <a:gd name="vf" fmla="val 115470"/>
          </a:avLst>
        </a:prstGeom>
        <a:solidFill>
          <a:srgbClr val="105CAB"/>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lvl="0" algn="ctr" defTabSz="622300" rtl="0">
            <a:lnSpc>
              <a:spcPct val="90000"/>
            </a:lnSpc>
            <a:spcBef>
              <a:spcPct val="0"/>
            </a:spcBef>
            <a:spcAft>
              <a:spcPct val="35000"/>
            </a:spcAft>
          </a:pPr>
          <a:r>
            <a:rPr lang="en-US" sz="1400" b="1" kern="1200" dirty="0" smtClean="0">
              <a:latin typeface="Trebuchet MS" panose="020B0603020202020204" pitchFamily="34" charset="0"/>
            </a:rPr>
            <a:t>EU Research Infrastructure</a:t>
          </a:r>
          <a:endParaRPr lang="en-US" sz="1400" b="1" kern="1200" dirty="0">
            <a:latin typeface="Trebuchet MS" panose="020B0603020202020204" pitchFamily="34" charset="0"/>
          </a:endParaRPr>
        </a:p>
      </dsp:txBody>
      <dsp:txXfrm>
        <a:off x="3674352" y="2576583"/>
        <a:ext cx="1161142" cy="967617"/>
      </dsp:txXfrm>
    </dsp:sp>
    <dsp:sp modelId="{61C3BA68-4FC4-48F8-AA62-A358A3EA2698}">
      <dsp:nvSpPr>
        <dsp:cNvPr id="0" name=""/>
        <dsp:cNvSpPr/>
      </dsp:nvSpPr>
      <dsp:spPr>
        <a:xfrm>
          <a:off x="3912656" y="3588934"/>
          <a:ext cx="189433" cy="163421"/>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1CB3C7FE-ACD4-4276-88F6-9B44CCCC7FA1}">
      <dsp:nvSpPr>
        <dsp:cNvPr id="0" name=""/>
        <dsp:cNvSpPr/>
      </dsp:nvSpPr>
      <dsp:spPr>
        <a:xfrm>
          <a:off x="1940483" y="4639805"/>
          <a:ext cx="1672044" cy="1394469"/>
        </a:xfrm>
        <a:prstGeom prst="hexagon">
          <a:avLst>
            <a:gd name="adj" fmla="val 25000"/>
            <a:gd name="vf" fmla="val 1154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4000" r="-14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6B3676-4219-4B21-B6ED-032D919AA77A}">
      <dsp:nvSpPr>
        <dsp:cNvPr id="0" name=""/>
        <dsp:cNvSpPr/>
      </dsp:nvSpPr>
      <dsp:spPr>
        <a:xfrm>
          <a:off x="242499" y="863574"/>
          <a:ext cx="189433" cy="163421"/>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9AA0B0DF-7EDB-40B8-B0CF-C83D3C4C1C22}">
      <dsp:nvSpPr>
        <dsp:cNvPr id="0" name=""/>
        <dsp:cNvSpPr/>
      </dsp:nvSpPr>
      <dsp:spPr>
        <a:xfrm>
          <a:off x="1966641" y="1589169"/>
          <a:ext cx="1672044" cy="1394469"/>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lvl="0" algn="ctr" defTabSz="622300" rtl="0">
            <a:lnSpc>
              <a:spcPct val="90000"/>
            </a:lnSpc>
            <a:spcBef>
              <a:spcPct val="0"/>
            </a:spcBef>
            <a:spcAft>
              <a:spcPct val="35000"/>
            </a:spcAft>
          </a:pPr>
          <a:r>
            <a:rPr lang="en-US" sz="1400" kern="1200" dirty="0" smtClean="0">
              <a:latin typeface="Trebuchet MS" panose="020B0603020202020204" pitchFamily="34" charset="0"/>
            </a:rPr>
            <a:t>Advanced Scientific Knowledge</a:t>
          </a:r>
          <a:endParaRPr lang="en-US" sz="1400" kern="1200" dirty="0">
            <a:latin typeface="Trebuchet MS" panose="020B0603020202020204" pitchFamily="34" charset="0"/>
          </a:endParaRPr>
        </a:p>
      </dsp:txBody>
      <dsp:txXfrm>
        <a:off x="2222184" y="1802289"/>
        <a:ext cx="1160958" cy="968229"/>
      </dsp:txXfrm>
    </dsp:sp>
    <dsp:sp modelId="{99998055-FA06-46A9-BD95-DD9BFBD877C5}">
      <dsp:nvSpPr>
        <dsp:cNvPr id="0" name=""/>
        <dsp:cNvSpPr/>
      </dsp:nvSpPr>
      <dsp:spPr>
        <a:xfrm>
          <a:off x="2509989" y="1643143"/>
          <a:ext cx="189433" cy="163421"/>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2F5ACED7-2E48-49F3-A906-17D1BD7983DC}">
      <dsp:nvSpPr>
        <dsp:cNvPr id="0" name=""/>
        <dsp:cNvSpPr/>
      </dsp:nvSpPr>
      <dsp:spPr>
        <a:xfrm>
          <a:off x="91742" y="3865876"/>
          <a:ext cx="1623959" cy="1394469"/>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163C691D-432C-413F-9355-832B23C09470}">
      <dsp:nvSpPr>
        <dsp:cNvPr id="0" name=""/>
        <dsp:cNvSpPr/>
      </dsp:nvSpPr>
      <dsp:spPr>
        <a:xfrm>
          <a:off x="2840636" y="1459069"/>
          <a:ext cx="189433" cy="163421"/>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814B945C-604D-483E-8C10-F12DC29BDAE7}">
      <dsp:nvSpPr>
        <dsp:cNvPr id="0" name=""/>
        <dsp:cNvSpPr/>
      </dsp:nvSpPr>
      <dsp:spPr>
        <a:xfrm>
          <a:off x="3426040" y="3884244"/>
          <a:ext cx="1671021" cy="1393367"/>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lvl="0" algn="ctr" defTabSz="622300" rtl="0">
            <a:lnSpc>
              <a:spcPct val="90000"/>
            </a:lnSpc>
            <a:spcBef>
              <a:spcPct val="0"/>
            </a:spcBef>
            <a:spcAft>
              <a:spcPct val="35000"/>
            </a:spcAft>
          </a:pPr>
          <a:r>
            <a:rPr lang="en-US" sz="1400" kern="1200" dirty="0" smtClean="0">
              <a:latin typeface="Trebuchet MS" panose="020B0603020202020204" pitchFamily="34" charset="0"/>
            </a:rPr>
            <a:t>Improved Inter-operability and Innovation in HI</a:t>
          </a:r>
          <a:endParaRPr lang="en-US" sz="1400" kern="1200" dirty="0">
            <a:latin typeface="Trebuchet MS" panose="020B0603020202020204" pitchFamily="34" charset="0"/>
          </a:endParaRPr>
        </a:p>
      </dsp:txBody>
      <dsp:txXfrm>
        <a:off x="3681406" y="4097179"/>
        <a:ext cx="1160289" cy="967497"/>
      </dsp:txXfrm>
    </dsp:sp>
    <dsp:sp modelId="{84320851-4EE5-40B9-AE7B-229F3EEA17D1}">
      <dsp:nvSpPr>
        <dsp:cNvPr id="0" name=""/>
        <dsp:cNvSpPr/>
      </dsp:nvSpPr>
      <dsp:spPr>
        <a:xfrm>
          <a:off x="5596890" y="2231280"/>
          <a:ext cx="189433" cy="163421"/>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08EE00AF-A570-4F5C-8F8A-B743AAA11F5A}">
      <dsp:nvSpPr>
        <dsp:cNvPr id="0" name=""/>
        <dsp:cNvSpPr/>
      </dsp:nvSpPr>
      <dsp:spPr>
        <a:xfrm>
          <a:off x="563230" y="153848"/>
          <a:ext cx="1623959" cy="1394469"/>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F0D09E72-7AE0-4F0B-90B9-86087747C19B}">
      <dsp:nvSpPr>
        <dsp:cNvPr id="0" name=""/>
        <dsp:cNvSpPr/>
      </dsp:nvSpPr>
      <dsp:spPr>
        <a:xfrm>
          <a:off x="242499" y="726521"/>
          <a:ext cx="189433" cy="163421"/>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2B3979D9-65AD-4869-BDB7-3D9B49743F99}">
      <dsp:nvSpPr>
        <dsp:cNvPr id="0" name=""/>
        <dsp:cNvSpPr/>
      </dsp:nvSpPr>
      <dsp:spPr>
        <a:xfrm>
          <a:off x="4896960" y="1582425"/>
          <a:ext cx="1670566" cy="1394469"/>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lvl="0" algn="ctr" defTabSz="622300" rtl="0">
            <a:lnSpc>
              <a:spcPct val="90000"/>
            </a:lnSpc>
            <a:spcBef>
              <a:spcPct val="0"/>
            </a:spcBef>
            <a:spcAft>
              <a:spcPct val="35000"/>
            </a:spcAft>
          </a:pPr>
          <a:r>
            <a:rPr lang="en-GB" sz="1400" kern="1200" dirty="0" smtClean="0">
              <a:latin typeface="Trebuchet MS" panose="020B0603020202020204" pitchFamily="34" charset="0"/>
            </a:rPr>
            <a:t>Enhanced Sustainability and Robust Data Collection</a:t>
          </a:r>
          <a:endParaRPr lang="en-US" sz="1400" kern="1200" dirty="0">
            <a:latin typeface="Trebuchet MS" panose="020B0603020202020204" pitchFamily="34" charset="0"/>
          </a:endParaRPr>
        </a:p>
      </dsp:txBody>
      <dsp:txXfrm>
        <a:off x="5152380" y="1795631"/>
        <a:ext cx="1159726" cy="968057"/>
      </dsp:txXfrm>
    </dsp:sp>
    <dsp:sp modelId="{D464A105-FDCF-4BCC-A976-3C6CE6212D6E}">
      <dsp:nvSpPr>
        <dsp:cNvPr id="0" name=""/>
        <dsp:cNvSpPr/>
      </dsp:nvSpPr>
      <dsp:spPr>
        <a:xfrm rot="2680209" flipH="1">
          <a:off x="5857370" y="1411946"/>
          <a:ext cx="224804" cy="283797"/>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1AF9E9E9-FA80-499B-9220-4DF92139CE4A}">
      <dsp:nvSpPr>
        <dsp:cNvPr id="0" name=""/>
        <dsp:cNvSpPr/>
      </dsp:nvSpPr>
      <dsp:spPr>
        <a:xfrm>
          <a:off x="6323424" y="2395990"/>
          <a:ext cx="1672044" cy="1394469"/>
        </a:xfrm>
        <a:prstGeom prst="hexagon">
          <a:avLst>
            <a:gd name="adj" fmla="val 25000"/>
            <a:gd name="vf" fmla="val 11547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4000" r="-14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21EA34-C0A5-41DE-80D3-47EBB6A410EA}">
      <dsp:nvSpPr>
        <dsp:cNvPr id="0" name=""/>
        <dsp:cNvSpPr/>
      </dsp:nvSpPr>
      <dsp:spPr>
        <a:xfrm>
          <a:off x="7310399" y="1665142"/>
          <a:ext cx="189433" cy="163421"/>
        </a:xfrm>
        <a:prstGeom prst="hexagon">
          <a:avLst>
            <a:gd name="adj" fmla="val 25000"/>
            <a:gd name="vf" fmla="val 11547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EDAE37BB-C10F-49AD-9938-B117DE2D59B4}">
      <dsp:nvSpPr>
        <dsp:cNvPr id="0" name=""/>
        <dsp:cNvSpPr/>
      </dsp:nvSpPr>
      <dsp:spPr>
        <a:xfrm>
          <a:off x="4877288" y="3105977"/>
          <a:ext cx="1672044" cy="1393367"/>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lvl="0" algn="ctr" defTabSz="622300" rtl="0">
            <a:lnSpc>
              <a:spcPct val="90000"/>
            </a:lnSpc>
            <a:spcBef>
              <a:spcPct val="0"/>
            </a:spcBef>
            <a:spcAft>
              <a:spcPct val="35000"/>
            </a:spcAft>
          </a:pPr>
          <a:r>
            <a:rPr lang="en-US" sz="1400" kern="1200" dirty="0" smtClean="0">
              <a:latin typeface="Trebuchet MS" panose="020B0603020202020204" pitchFamily="34" charset="0"/>
            </a:rPr>
            <a:t>Informed Decision Making for Research and Policy</a:t>
          </a:r>
          <a:endParaRPr lang="en-US" sz="1400" kern="1200" dirty="0">
            <a:latin typeface="Trebuchet MS" panose="020B0603020202020204" pitchFamily="34" charset="0"/>
          </a:endParaRPr>
        </a:p>
      </dsp:txBody>
      <dsp:txXfrm>
        <a:off x="5132739" y="3318852"/>
        <a:ext cx="1161142" cy="967617"/>
      </dsp:txXfrm>
    </dsp:sp>
    <dsp:sp modelId="{6033B825-385F-4B57-AC5E-0799D29F20ED}">
      <dsp:nvSpPr>
        <dsp:cNvPr id="0" name=""/>
        <dsp:cNvSpPr/>
      </dsp:nvSpPr>
      <dsp:spPr>
        <a:xfrm>
          <a:off x="7308677" y="4394368"/>
          <a:ext cx="189433" cy="163421"/>
        </a:xfrm>
        <a:prstGeom prst="hexagon">
          <a:avLst>
            <a:gd name="adj" fmla="val 25000"/>
            <a:gd name="vf" fmla="val 11547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0F1F337D-812A-4678-B793-D9C0D01F6DA5}">
      <dsp:nvSpPr>
        <dsp:cNvPr id="0" name=""/>
        <dsp:cNvSpPr/>
      </dsp:nvSpPr>
      <dsp:spPr>
        <a:xfrm>
          <a:off x="4903107" y="4680574"/>
          <a:ext cx="1672044" cy="1394469"/>
        </a:xfrm>
        <a:prstGeom prst="hexagon">
          <a:avLst>
            <a:gd name="adj" fmla="val 25000"/>
            <a:gd name="vf" fmla="val 11547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4000" r="-14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FFF86E-E327-4C38-A081-906AD3FF71E7}">
      <dsp:nvSpPr>
        <dsp:cNvPr id="0" name=""/>
        <dsp:cNvSpPr/>
      </dsp:nvSpPr>
      <dsp:spPr>
        <a:xfrm>
          <a:off x="7007306" y="4548362"/>
          <a:ext cx="189433" cy="163421"/>
        </a:xfrm>
        <a:prstGeom prst="hexagon">
          <a:avLst>
            <a:gd name="adj" fmla="val 25000"/>
            <a:gd name="vf" fmla="val 11547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803720B9-BBB0-44BF-A3FE-1AEABCD7552C}" type="datetimeFigureOut">
              <a:rPr lang="en-GB" smtClean="0"/>
              <a:t>11/03/2019</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2BF80AC-A704-45B0-BA80-07A57D873D3C}" type="slidenum">
              <a:rPr lang="en-GB" smtClean="0"/>
              <a:t>‹#›</a:t>
            </a:fld>
            <a:endParaRPr lang="en-GB"/>
          </a:p>
        </p:txBody>
      </p:sp>
    </p:spTree>
    <p:extLst>
      <p:ext uri="{BB962C8B-B14F-4D97-AF65-F5344CB8AC3E}">
        <p14:creationId xmlns:p14="http://schemas.microsoft.com/office/powerpoint/2010/main" val="3693712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ACD4125-A9DD-44A3-AF19-AB104D4C6DCC}" type="datetimeFigureOut">
              <a:rPr lang="en-GB" smtClean="0"/>
              <a:t>11/03/2019</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E1BD3F6-36CF-44DB-B9C3-EEE6E2A8A211}" type="slidenum">
              <a:rPr lang="en-GB" smtClean="0"/>
              <a:t>‹#›</a:t>
            </a:fld>
            <a:endParaRPr lang="en-GB"/>
          </a:p>
        </p:txBody>
      </p:sp>
    </p:spTree>
    <p:extLst>
      <p:ext uri="{BB962C8B-B14F-4D97-AF65-F5344CB8AC3E}">
        <p14:creationId xmlns:p14="http://schemas.microsoft.com/office/powerpoint/2010/main" val="536134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Setting out an improved EU health information system infrastructure</a:t>
            </a:r>
            <a:endParaRPr lang="en-GB" dirty="0"/>
          </a:p>
        </p:txBody>
      </p:sp>
      <p:sp>
        <p:nvSpPr>
          <p:cNvPr id="4" name="Slide Number Placeholder 3"/>
          <p:cNvSpPr>
            <a:spLocks noGrp="1"/>
          </p:cNvSpPr>
          <p:nvPr>
            <p:ph type="sldNum" sz="quarter" idx="10"/>
          </p:nvPr>
        </p:nvSpPr>
        <p:spPr/>
        <p:txBody>
          <a:bodyPr/>
          <a:lstStyle/>
          <a:p>
            <a:fld id="{7E1BD3F6-36CF-44DB-B9C3-EEE6E2A8A211}" type="slidenum">
              <a:rPr lang="en-GB" smtClean="0"/>
              <a:t>1</a:t>
            </a:fld>
            <a:endParaRPr lang="en-GB"/>
          </a:p>
        </p:txBody>
      </p:sp>
    </p:spTree>
    <p:extLst>
      <p:ext uri="{BB962C8B-B14F-4D97-AF65-F5344CB8AC3E}">
        <p14:creationId xmlns:p14="http://schemas.microsoft.com/office/powerpoint/2010/main" val="1555991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9F606B-0387-4AAC-9665-B80BF4A05630}" type="slidenum">
              <a:rPr lang="en-US" smtClean="0"/>
              <a:t>2</a:t>
            </a:fld>
            <a:endParaRPr lang="en-US" dirty="0"/>
          </a:p>
        </p:txBody>
      </p:sp>
    </p:spTree>
    <p:extLst>
      <p:ext uri="{BB962C8B-B14F-4D97-AF65-F5344CB8AC3E}">
        <p14:creationId xmlns:p14="http://schemas.microsoft.com/office/powerpoint/2010/main" val="1314663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1BD3F6-36CF-44DB-B9C3-EEE6E2A8A211}" type="slidenum">
              <a:rPr lang="en-GB" smtClean="0"/>
              <a:t>3</a:t>
            </a:fld>
            <a:endParaRPr lang="en-GB"/>
          </a:p>
        </p:txBody>
      </p:sp>
    </p:spTree>
    <p:extLst>
      <p:ext uri="{BB962C8B-B14F-4D97-AF65-F5344CB8AC3E}">
        <p14:creationId xmlns:p14="http://schemas.microsoft.com/office/powerpoint/2010/main" val="110725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Conceptual</a:t>
            </a:r>
            <a:r>
              <a:rPr lang="en-GB" baseline="0" dirty="0" smtClean="0"/>
              <a:t> Framework</a:t>
            </a:r>
          </a:p>
          <a:p>
            <a:r>
              <a:rPr lang="en-GB" b="1" baseline="0" dirty="0" smtClean="0"/>
              <a:t>Three pillars:</a:t>
            </a:r>
          </a:p>
          <a:p>
            <a:pPr marL="228600" indent="-228600">
              <a:buFont typeface="+mj-lt"/>
              <a:buAutoNum type="arabicPeriod"/>
            </a:pPr>
            <a:endParaRPr lang="en-US" sz="1200" b="0" i="0" u="none" strike="noStrike" kern="1200" baseline="0" dirty="0" smtClean="0">
              <a:solidFill>
                <a:schemeClr val="tx1"/>
              </a:solidFill>
              <a:latin typeface="+mn-lt"/>
              <a:ea typeface="+mn-ea"/>
              <a:cs typeface="+mn-cs"/>
            </a:endParaRPr>
          </a:p>
          <a:p>
            <a:pPr marL="228600" indent="-228600">
              <a:buFont typeface="+mj-lt"/>
              <a:buAutoNum type="arabicPeriod"/>
            </a:pPr>
            <a:r>
              <a:rPr lang="en-US" sz="1200" b="1" i="0" u="none" strike="noStrike" kern="1200" baseline="0" dirty="0" smtClean="0">
                <a:solidFill>
                  <a:schemeClr val="tx1"/>
                </a:solidFill>
                <a:latin typeface="+mn-lt"/>
                <a:ea typeface="+mn-ea"/>
                <a:cs typeface="+mn-cs"/>
              </a:rPr>
              <a:t>Political support </a:t>
            </a:r>
            <a:r>
              <a:rPr lang="en-US" sz="1200" b="0" i="0" u="none" strike="noStrike" kern="1200" baseline="0" dirty="0" smtClean="0">
                <a:solidFill>
                  <a:schemeClr val="tx1"/>
                </a:solidFill>
                <a:latin typeface="+mn-lt"/>
                <a:ea typeface="+mn-ea"/>
                <a:cs typeface="+mn-cs"/>
              </a:rPr>
              <a:t>focusing on the development of a business case and road map for implementation of the RI, and the integration of HI into regional and </a:t>
            </a:r>
            <a:r>
              <a:rPr lang="en-GB" sz="1200" b="0" i="0" u="none" strike="noStrike" kern="1200" baseline="0" dirty="0" smtClean="0">
                <a:solidFill>
                  <a:schemeClr val="tx1"/>
                </a:solidFill>
                <a:latin typeface="+mn-lt"/>
                <a:ea typeface="+mn-ea"/>
                <a:cs typeface="+mn-cs"/>
              </a:rPr>
              <a:t>(inter)national policies</a:t>
            </a:r>
          </a:p>
          <a:p>
            <a:pPr marL="228600" indent="-228600">
              <a:buFont typeface="+mj-lt"/>
              <a:buAutoNum type="arabicPeriod" startAt="2"/>
            </a:pPr>
            <a:r>
              <a:rPr lang="en-US" sz="1200" b="1" i="0" u="none" strike="noStrike" kern="1200" baseline="0" dirty="0" smtClean="0">
                <a:solidFill>
                  <a:schemeClr val="tx1"/>
                </a:solidFill>
                <a:latin typeface="+mn-lt"/>
                <a:ea typeface="+mn-ea"/>
                <a:cs typeface="+mn-cs"/>
              </a:rPr>
              <a:t>Capacity building </a:t>
            </a:r>
            <a:r>
              <a:rPr lang="en-US" sz="1200" b="0" i="0" u="none" strike="noStrike" kern="1200" baseline="0" dirty="0" smtClean="0">
                <a:solidFill>
                  <a:schemeClr val="tx1"/>
                </a:solidFill>
                <a:latin typeface="+mn-lt"/>
                <a:ea typeface="+mn-ea"/>
                <a:cs typeface="+mn-cs"/>
              </a:rPr>
              <a:t>focusing on assessing HI systems through peer review, developing a flagship training to reduce HI inequalities, identifying relevant HI networks and prioritization strategies.</a:t>
            </a:r>
          </a:p>
          <a:p>
            <a:pPr marL="228600" indent="-228600">
              <a:buFont typeface="+mj-lt"/>
              <a:buAutoNum type="arabicPeriod" startAt="3"/>
            </a:pPr>
            <a:r>
              <a:rPr lang="en-GB" sz="1200" b="1" i="0" u="none" strike="noStrike" kern="1200" baseline="0" dirty="0" smtClean="0">
                <a:solidFill>
                  <a:schemeClr val="tx1"/>
                </a:solidFill>
                <a:latin typeface="+mn-lt"/>
                <a:ea typeface="+mn-ea"/>
                <a:cs typeface="+mn-cs"/>
              </a:rPr>
              <a:t>HI tools </a:t>
            </a:r>
            <a:r>
              <a:rPr lang="en-US" sz="1200" b="0" i="0" u="none" strike="noStrike" kern="1200" baseline="0" dirty="0" smtClean="0">
                <a:solidFill>
                  <a:schemeClr val="tx1"/>
                </a:solidFill>
                <a:latin typeface="+mn-lt"/>
                <a:ea typeface="+mn-ea"/>
                <a:cs typeface="+mn-cs"/>
              </a:rPr>
              <a:t>focusing on improving the quality of data, the development of new ways of using existing data sources to derive indicators, the use of new technologies for HI, and interoperability of health data instruments and sources.</a:t>
            </a:r>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7E1BD3F6-36CF-44DB-B9C3-EEE6E2A8A211}" type="slidenum">
              <a:rPr lang="en-GB" smtClean="0"/>
              <a:t>4</a:t>
            </a:fld>
            <a:endParaRPr lang="en-GB"/>
          </a:p>
        </p:txBody>
      </p:sp>
    </p:spTree>
    <p:extLst>
      <p:ext uri="{BB962C8B-B14F-4D97-AF65-F5344CB8AC3E}">
        <p14:creationId xmlns:p14="http://schemas.microsoft.com/office/powerpoint/2010/main" val="3804703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InfAct </a:t>
            </a:r>
            <a:r>
              <a:rPr lang="en-GB" dirty="0" err="1" smtClean="0"/>
              <a:t>workpackages</a:t>
            </a:r>
            <a:endParaRPr lang="en-GB" dirty="0"/>
          </a:p>
        </p:txBody>
      </p:sp>
      <p:sp>
        <p:nvSpPr>
          <p:cNvPr id="4" name="Slide Number Placeholder 3"/>
          <p:cNvSpPr>
            <a:spLocks noGrp="1"/>
          </p:cNvSpPr>
          <p:nvPr>
            <p:ph type="sldNum" sz="quarter" idx="10"/>
          </p:nvPr>
        </p:nvSpPr>
        <p:spPr/>
        <p:txBody>
          <a:bodyPr/>
          <a:lstStyle/>
          <a:p>
            <a:fld id="{7E1BD3F6-36CF-44DB-B9C3-EEE6E2A8A211}" type="slidenum">
              <a:rPr lang="en-GB" smtClean="0"/>
              <a:t>5</a:t>
            </a:fld>
            <a:endParaRPr lang="en-GB"/>
          </a:p>
        </p:txBody>
      </p:sp>
    </p:spTree>
    <p:extLst>
      <p:ext uri="{BB962C8B-B14F-4D97-AF65-F5344CB8AC3E}">
        <p14:creationId xmlns:p14="http://schemas.microsoft.com/office/powerpoint/2010/main" val="1860000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E1BD3F6-36CF-44DB-B9C3-EEE6E2A8A211}" type="slidenum">
              <a:rPr lang="en-GB" smtClean="0"/>
              <a:t>9</a:t>
            </a:fld>
            <a:endParaRPr lang="en-GB"/>
          </a:p>
        </p:txBody>
      </p:sp>
    </p:spTree>
    <p:extLst>
      <p:ext uri="{BB962C8B-B14F-4D97-AF65-F5344CB8AC3E}">
        <p14:creationId xmlns:p14="http://schemas.microsoft.com/office/powerpoint/2010/main" val="1179487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1135BD1-CD82-4683-A5D1-DECD95F543CD}" type="slidenum">
              <a:rPr kumimoji="0" lang="en-GB"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1568398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p:nvSpPr>
        <p:spPr>
          <a:xfrm>
            <a:off x="-17463" y="2528888"/>
            <a:ext cx="9180513" cy="1935162"/>
          </a:xfrm>
          <a:prstGeom prst="rect">
            <a:avLst/>
          </a:prstGeom>
          <a:solidFill>
            <a:srgbClr val="005C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
        <p:nvSpPr>
          <p:cNvPr id="6" name="Rectangle 5"/>
          <p:cNvSpPr/>
          <p:nvPr/>
        </p:nvSpPr>
        <p:spPr>
          <a:xfrm>
            <a:off x="3851275" y="4373563"/>
            <a:ext cx="5310188" cy="180975"/>
          </a:xfrm>
          <a:prstGeom prst="rect">
            <a:avLst/>
          </a:prstGeom>
          <a:gradFill flip="none" rotWithShape="1">
            <a:gsLst>
              <a:gs pos="0">
                <a:srgbClr val="80B059"/>
              </a:gs>
              <a:gs pos="50000">
                <a:srgbClr val="8AC1C2"/>
              </a:gs>
              <a:gs pos="100000">
                <a:srgbClr val="005CA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
        <p:nvSpPr>
          <p:cNvPr id="3" name="Subtitle 2"/>
          <p:cNvSpPr>
            <a:spLocks noGrp="1"/>
          </p:cNvSpPr>
          <p:nvPr>
            <p:ph type="subTitle" idx="1"/>
          </p:nvPr>
        </p:nvSpPr>
        <p:spPr>
          <a:xfrm>
            <a:off x="3851920" y="3616168"/>
            <a:ext cx="5040560" cy="757935"/>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BE" dirty="0"/>
          </a:p>
        </p:txBody>
      </p:sp>
      <p:sp>
        <p:nvSpPr>
          <p:cNvPr id="2" name="Title 1"/>
          <p:cNvSpPr>
            <a:spLocks noGrp="1"/>
          </p:cNvSpPr>
          <p:nvPr>
            <p:ph type="ctrTitle"/>
          </p:nvPr>
        </p:nvSpPr>
        <p:spPr>
          <a:xfrm>
            <a:off x="685800" y="2671063"/>
            <a:ext cx="7772400" cy="765085"/>
          </a:xfrm>
        </p:spPr>
        <p:txBody>
          <a:bodyPr>
            <a:normAutofit/>
          </a:bodyPr>
          <a:lstStyle>
            <a:lvl1pPr>
              <a:defRPr sz="3200">
                <a:solidFill>
                  <a:schemeClr val="bg1"/>
                </a:solidFill>
                <a:latin typeface="Trebuchet MS" pitchFamily="34" charset="0"/>
                <a:ea typeface="Tahoma" pitchFamily="34" charset="0"/>
                <a:cs typeface="Tahoma" pitchFamily="34" charset="0"/>
              </a:defRPr>
            </a:lvl1pPr>
          </a:lstStyle>
          <a:p>
            <a:r>
              <a:rPr lang="en-US" smtClean="0"/>
              <a:t>Click to edit Master title style</a:t>
            </a:r>
            <a:endParaRPr lang="nl-BE" dirty="0"/>
          </a:p>
        </p:txBody>
      </p:sp>
      <p:pic>
        <p:nvPicPr>
          <p:cNvPr id="3075" name="Picture 3" descr="image0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6011729"/>
            <a:ext cx="167737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010331" y="6048968"/>
            <a:ext cx="771469" cy="514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userDrawn="1"/>
        </p:nvSpPr>
        <p:spPr>
          <a:xfrm>
            <a:off x="6781800" y="5983069"/>
            <a:ext cx="1981200" cy="646331"/>
          </a:xfrm>
          <a:prstGeom prst="rect">
            <a:avLst/>
          </a:prstGeom>
          <a:noFill/>
        </p:spPr>
        <p:txBody>
          <a:bodyPr wrap="square" rtlCol="0">
            <a:spAutoFit/>
          </a:bodyPr>
          <a:lstStyle/>
          <a:p>
            <a:pPr algn="l"/>
            <a:r>
              <a:rPr lang="en-US" sz="1200" b="0" dirty="0" smtClean="0">
                <a:latin typeface="Trebuchet MS" pitchFamily="34" charset="0"/>
              </a:rPr>
              <a:t>This project is funded</a:t>
            </a:r>
            <a:r>
              <a:rPr lang="en-US" sz="1200" b="0" baseline="0" dirty="0" smtClean="0">
                <a:latin typeface="Trebuchet MS" pitchFamily="34" charset="0"/>
              </a:rPr>
              <a:t> </a:t>
            </a:r>
            <a:r>
              <a:rPr lang="en-US" sz="1200" b="0" dirty="0" smtClean="0">
                <a:latin typeface="Trebuchet MS" pitchFamily="34" charset="0"/>
              </a:rPr>
              <a:t>by the Health </a:t>
            </a:r>
            <a:r>
              <a:rPr lang="en-US" sz="1200" b="0" dirty="0" err="1" smtClean="0">
                <a:latin typeface="Trebuchet MS" pitchFamily="34" charset="0"/>
              </a:rPr>
              <a:t>Programme</a:t>
            </a:r>
            <a:r>
              <a:rPr lang="en-US" sz="1200" b="0" dirty="0" smtClean="0">
                <a:latin typeface="Trebuchet MS" pitchFamily="34" charset="0"/>
              </a:rPr>
              <a:t> of the European Union</a:t>
            </a:r>
            <a:endParaRPr lang="en-US" sz="1200" b="0" dirty="0">
              <a:latin typeface="Trebuchet MS" pitchFamily="34" charset="0"/>
            </a:endParaRPr>
          </a:p>
        </p:txBody>
      </p:sp>
      <p:pic>
        <p:nvPicPr>
          <p:cNvPr id="12" name="Picture 11"/>
          <p:cNvPicPr>
            <a:picLocks noChangeAspect="1"/>
          </p:cNvPicPr>
          <p:nvPr userDrawn="1"/>
        </p:nvPicPr>
        <p:blipFill>
          <a:blip r:embed="rId4"/>
          <a:stretch>
            <a:fillRect/>
          </a:stretch>
        </p:blipFill>
        <p:spPr>
          <a:xfrm>
            <a:off x="2933471" y="382826"/>
            <a:ext cx="3277057" cy="1819529"/>
          </a:xfrm>
          <a:prstGeom prst="rect">
            <a:avLst/>
          </a:prstGeom>
        </p:spPr>
      </p:pic>
    </p:spTree>
    <p:extLst>
      <p:ext uri="{BB962C8B-B14F-4D97-AF65-F5344CB8AC3E}">
        <p14:creationId xmlns:p14="http://schemas.microsoft.com/office/powerpoint/2010/main" val="21858311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1003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4"/>
          <p:cNvSpPr/>
          <p:nvPr/>
        </p:nvSpPr>
        <p:spPr>
          <a:xfrm>
            <a:off x="-17463" y="2528888"/>
            <a:ext cx="9180513" cy="1935162"/>
          </a:xfrm>
          <a:prstGeom prst="rect">
            <a:avLst/>
          </a:prstGeom>
          <a:solidFill>
            <a:srgbClr val="005C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
        <p:nvSpPr>
          <p:cNvPr id="6" name="Rectangle 5"/>
          <p:cNvSpPr/>
          <p:nvPr/>
        </p:nvSpPr>
        <p:spPr>
          <a:xfrm>
            <a:off x="3851275" y="4373563"/>
            <a:ext cx="5310188" cy="180975"/>
          </a:xfrm>
          <a:prstGeom prst="rect">
            <a:avLst/>
          </a:prstGeom>
          <a:gradFill flip="none" rotWithShape="1">
            <a:gsLst>
              <a:gs pos="0">
                <a:srgbClr val="80B059"/>
              </a:gs>
              <a:gs pos="50000">
                <a:srgbClr val="8AC1C2"/>
              </a:gs>
              <a:gs pos="100000">
                <a:srgbClr val="005CA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
        <p:nvSpPr>
          <p:cNvPr id="3" name="Subtitle 2"/>
          <p:cNvSpPr>
            <a:spLocks noGrp="1"/>
          </p:cNvSpPr>
          <p:nvPr>
            <p:ph type="subTitle" idx="1"/>
          </p:nvPr>
        </p:nvSpPr>
        <p:spPr>
          <a:xfrm>
            <a:off x="3851920" y="3616168"/>
            <a:ext cx="5040560" cy="757935"/>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BE" dirty="0"/>
          </a:p>
        </p:txBody>
      </p:sp>
      <p:sp>
        <p:nvSpPr>
          <p:cNvPr id="2" name="Title 1"/>
          <p:cNvSpPr>
            <a:spLocks noGrp="1"/>
          </p:cNvSpPr>
          <p:nvPr>
            <p:ph type="ctrTitle"/>
          </p:nvPr>
        </p:nvSpPr>
        <p:spPr>
          <a:xfrm>
            <a:off x="685800" y="2671063"/>
            <a:ext cx="7772400" cy="765085"/>
          </a:xfrm>
        </p:spPr>
        <p:txBody>
          <a:bodyPr>
            <a:normAutofit/>
          </a:bodyPr>
          <a:lstStyle>
            <a:lvl1pPr>
              <a:defRPr sz="3200">
                <a:solidFill>
                  <a:schemeClr val="bg1"/>
                </a:solidFill>
                <a:latin typeface="Trebuchet MS" pitchFamily="34" charset="0"/>
                <a:ea typeface="Tahoma" pitchFamily="34" charset="0"/>
                <a:cs typeface="Tahoma" pitchFamily="34" charset="0"/>
              </a:defRPr>
            </a:lvl1pPr>
          </a:lstStyle>
          <a:p>
            <a:r>
              <a:rPr lang="en-US" smtClean="0"/>
              <a:t>Click to edit Master title style</a:t>
            </a:r>
            <a:endParaRPr lang="nl-BE" dirty="0"/>
          </a:p>
        </p:txBody>
      </p:sp>
      <p:pic>
        <p:nvPicPr>
          <p:cNvPr id="7" name="Picture 6"/>
          <p:cNvPicPr>
            <a:picLocks noChangeAspect="1"/>
          </p:cNvPicPr>
          <p:nvPr/>
        </p:nvPicPr>
        <p:blipFill>
          <a:blip r:embed="rId2"/>
          <a:stretch>
            <a:fillRect/>
          </a:stretch>
        </p:blipFill>
        <p:spPr>
          <a:xfrm>
            <a:off x="2933471" y="382826"/>
            <a:ext cx="3277057" cy="1819529"/>
          </a:xfrm>
          <a:prstGeom prst="rect">
            <a:avLst/>
          </a:prstGeom>
        </p:spPr>
      </p:pic>
      <p:pic>
        <p:nvPicPr>
          <p:cNvPr id="8" name="Picture 7"/>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010331" y="5943600"/>
            <a:ext cx="771469" cy="514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userDrawn="1"/>
        </p:nvSpPr>
        <p:spPr>
          <a:xfrm>
            <a:off x="6781800" y="5880826"/>
            <a:ext cx="1981200" cy="646331"/>
          </a:xfrm>
          <a:prstGeom prst="rect">
            <a:avLst/>
          </a:prstGeom>
          <a:noFill/>
        </p:spPr>
        <p:txBody>
          <a:bodyPr wrap="square" rtlCol="0">
            <a:spAutoFit/>
          </a:bodyPr>
          <a:lstStyle/>
          <a:p>
            <a:pPr algn="l"/>
            <a:r>
              <a:rPr lang="en-US" sz="1200" b="0" dirty="0" smtClean="0">
                <a:latin typeface="Trebuchet MS" pitchFamily="34" charset="0"/>
              </a:rPr>
              <a:t>This project is funded</a:t>
            </a:r>
            <a:r>
              <a:rPr lang="en-US" sz="1200" b="0" baseline="0" dirty="0" smtClean="0">
                <a:latin typeface="Trebuchet MS" pitchFamily="34" charset="0"/>
              </a:rPr>
              <a:t> </a:t>
            </a:r>
            <a:r>
              <a:rPr lang="en-US" sz="1200" b="0" dirty="0" smtClean="0">
                <a:latin typeface="Trebuchet MS" pitchFamily="34" charset="0"/>
              </a:rPr>
              <a:t>by the Health </a:t>
            </a:r>
            <a:r>
              <a:rPr lang="en-US" sz="1200" b="0" dirty="0" err="1" smtClean="0">
                <a:latin typeface="Trebuchet MS" pitchFamily="34" charset="0"/>
              </a:rPr>
              <a:t>Programme</a:t>
            </a:r>
            <a:r>
              <a:rPr lang="en-US" sz="1200" b="0" dirty="0" smtClean="0">
                <a:latin typeface="Trebuchet MS" pitchFamily="34" charset="0"/>
              </a:rPr>
              <a:t> of the European Union</a:t>
            </a:r>
            <a:endParaRPr lang="en-US" sz="1200" b="0" dirty="0">
              <a:latin typeface="Trebuchet MS" pitchFamily="34" charset="0"/>
            </a:endParaRPr>
          </a:p>
        </p:txBody>
      </p:sp>
    </p:spTree>
    <p:extLst>
      <p:ext uri="{BB962C8B-B14F-4D97-AF65-F5344CB8AC3E}">
        <p14:creationId xmlns:p14="http://schemas.microsoft.com/office/powerpoint/2010/main" val="11098151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39127"/>
          </a:xfrm>
        </p:spPr>
        <p:txBody>
          <a:bodyPr anchor="b">
            <a:normAutofit/>
          </a:bodyPr>
          <a:lstStyle>
            <a:lvl1pPr algn="r">
              <a:defRPr sz="2600">
                <a:solidFill>
                  <a:srgbClr val="005CA9"/>
                </a:solidFill>
              </a:defRPr>
            </a:lvl1pPr>
          </a:lstStyle>
          <a:p>
            <a:r>
              <a:rPr lang="en-US" smtClean="0"/>
              <a:t>Click to edit Master title style</a:t>
            </a:r>
            <a:endParaRPr lang="nl-BE" dirty="0"/>
          </a:p>
        </p:txBody>
      </p:sp>
      <p:sp>
        <p:nvSpPr>
          <p:cNvPr id="3" name="Content Placeholder 2"/>
          <p:cNvSpPr>
            <a:spLocks noGrp="1"/>
          </p:cNvSpPr>
          <p:nvPr>
            <p:ph idx="1"/>
          </p:nvPr>
        </p:nvSpPr>
        <p:spPr>
          <a:xfrm>
            <a:off x="457200" y="1600201"/>
            <a:ext cx="8229600" cy="3719009"/>
          </a:xfrm>
        </p:spPr>
        <p:txBody>
          <a:bodyPr/>
          <a:lstStyle>
            <a:lvl1pPr marL="342900" indent="-342900">
              <a:buFont typeface="Trebuchet MS" pitchFamily="34" charset="0"/>
              <a:buChar char="–"/>
              <a:defRPr/>
            </a:lvl1pPr>
            <a:lvl2pPr marL="542925" indent="-285750">
              <a:buFont typeface="Trebuchet MS" pitchFamily="34" charset="0"/>
              <a:buChar char="–"/>
              <a:defRPr/>
            </a:lvl2pPr>
            <a:lvl3pPr marL="717550" indent="-228600">
              <a:buFont typeface="Trebuchet MS" pitchFamily="34" charset="0"/>
              <a:buChar char="–"/>
              <a:defRPr/>
            </a:lvl3pPr>
            <a:lvl4pPr marL="992188" indent="-228600">
              <a:buFont typeface="Trebuchet MS" pitchFamily="34" charset="0"/>
              <a:buChar char="–"/>
              <a:defRPr/>
            </a:lvl4pPr>
            <a:lvl5pPr marL="1258888" indent="-228600">
              <a:buFont typeface="Trebuchet MS" pitchFamily="34" charset="0"/>
              <a:buChar char="–"/>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6" name="Rectangle 5"/>
          <p:cNvSpPr/>
          <p:nvPr/>
        </p:nvSpPr>
        <p:spPr>
          <a:xfrm>
            <a:off x="3376612" y="1333063"/>
            <a:ext cx="5310188" cy="180975"/>
          </a:xfrm>
          <a:prstGeom prst="rect">
            <a:avLst/>
          </a:prstGeom>
          <a:gradFill flip="none" rotWithShape="1">
            <a:gsLst>
              <a:gs pos="0">
                <a:srgbClr val="80B059"/>
              </a:gs>
              <a:gs pos="50000">
                <a:srgbClr val="8AC1C2"/>
              </a:gs>
              <a:gs pos="100000">
                <a:srgbClr val="005CA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pic>
        <p:nvPicPr>
          <p:cNvPr id="7" name="Picture 6"/>
          <p:cNvPicPr>
            <a:picLocks noChangeAspect="1"/>
          </p:cNvPicPr>
          <p:nvPr/>
        </p:nvPicPr>
        <p:blipFill>
          <a:blip r:embed="rId2"/>
          <a:stretch>
            <a:fillRect/>
          </a:stretch>
        </p:blipFill>
        <p:spPr>
          <a:xfrm>
            <a:off x="228600" y="202365"/>
            <a:ext cx="1981200" cy="1100027"/>
          </a:xfrm>
          <a:prstGeom prst="rect">
            <a:avLst/>
          </a:prstGeom>
        </p:spPr>
      </p:pic>
    </p:spTree>
    <p:extLst>
      <p:ext uri="{BB962C8B-B14F-4D97-AF65-F5344CB8AC3E}">
        <p14:creationId xmlns:p14="http://schemas.microsoft.com/office/powerpoint/2010/main" val="3682255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102040"/>
            <a:ext cx="7772400" cy="1272063"/>
          </a:xfrm>
        </p:spPr>
        <p:txBody>
          <a:bodyPr anchor="b">
            <a:normAutofit/>
          </a:bodyPr>
          <a:lstStyle>
            <a:lvl1pPr algn="r">
              <a:defRPr sz="3000" b="0" cap="none">
                <a:solidFill>
                  <a:srgbClr val="005CA9"/>
                </a:solidFill>
              </a:defRPr>
            </a:lvl1pPr>
          </a:lstStyle>
          <a:p>
            <a:r>
              <a:rPr lang="en-US" smtClean="0"/>
              <a:t>Click to edit Master title style</a:t>
            </a:r>
            <a:endParaRPr lang="nl-BE" dirty="0"/>
          </a:p>
        </p:txBody>
      </p:sp>
      <p:sp>
        <p:nvSpPr>
          <p:cNvPr id="5" name="Rectangle 4"/>
          <p:cNvSpPr/>
          <p:nvPr/>
        </p:nvSpPr>
        <p:spPr>
          <a:xfrm>
            <a:off x="3833812" y="4374103"/>
            <a:ext cx="5310188" cy="180975"/>
          </a:xfrm>
          <a:prstGeom prst="rect">
            <a:avLst/>
          </a:prstGeom>
          <a:gradFill flip="none" rotWithShape="1">
            <a:gsLst>
              <a:gs pos="0">
                <a:srgbClr val="80B059"/>
              </a:gs>
              <a:gs pos="50000">
                <a:srgbClr val="8AC1C2"/>
              </a:gs>
              <a:gs pos="100000">
                <a:srgbClr val="005CA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pic>
        <p:nvPicPr>
          <p:cNvPr id="6" name="Picture 5"/>
          <p:cNvPicPr>
            <a:picLocks noChangeAspect="1"/>
          </p:cNvPicPr>
          <p:nvPr/>
        </p:nvPicPr>
        <p:blipFill>
          <a:blip r:embed="rId2"/>
          <a:stretch>
            <a:fillRect/>
          </a:stretch>
        </p:blipFill>
        <p:spPr>
          <a:xfrm>
            <a:off x="3581400" y="5405373"/>
            <a:ext cx="1981200" cy="1100027"/>
          </a:xfrm>
          <a:prstGeom prst="rect">
            <a:avLst/>
          </a:prstGeom>
        </p:spPr>
      </p:pic>
    </p:spTree>
    <p:extLst>
      <p:ext uri="{BB962C8B-B14F-4D97-AF65-F5344CB8AC3E}">
        <p14:creationId xmlns:p14="http://schemas.microsoft.com/office/powerpoint/2010/main" val="40904913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1039127"/>
          </a:xfrm>
        </p:spPr>
        <p:txBody>
          <a:bodyPr anchor="b">
            <a:normAutofit/>
          </a:bodyPr>
          <a:lstStyle>
            <a:lvl1pPr algn="r">
              <a:defRPr sz="2600">
                <a:solidFill>
                  <a:srgbClr val="005CA9"/>
                </a:solidFill>
              </a:defRPr>
            </a:lvl1pPr>
          </a:lstStyle>
          <a:p>
            <a:r>
              <a:rPr lang="en-US" smtClean="0"/>
              <a:t>Click to edit Master title style</a:t>
            </a:r>
            <a:endParaRPr lang="nl-BE" dirty="0"/>
          </a:p>
        </p:txBody>
      </p:sp>
      <p:sp>
        <p:nvSpPr>
          <p:cNvPr id="5" name="Rectangle 4"/>
          <p:cNvSpPr/>
          <p:nvPr/>
        </p:nvSpPr>
        <p:spPr>
          <a:xfrm>
            <a:off x="3851275" y="1313765"/>
            <a:ext cx="5310188" cy="180975"/>
          </a:xfrm>
          <a:prstGeom prst="rect">
            <a:avLst/>
          </a:prstGeom>
          <a:gradFill flip="none" rotWithShape="1">
            <a:gsLst>
              <a:gs pos="0">
                <a:srgbClr val="80B059"/>
              </a:gs>
              <a:gs pos="50000">
                <a:srgbClr val="8AC1C2"/>
              </a:gs>
              <a:gs pos="100000">
                <a:srgbClr val="005CA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pic>
        <p:nvPicPr>
          <p:cNvPr id="6" name="Picture 5"/>
          <p:cNvPicPr>
            <a:picLocks noChangeAspect="1"/>
          </p:cNvPicPr>
          <p:nvPr/>
        </p:nvPicPr>
        <p:blipFill>
          <a:blip r:embed="rId2"/>
          <a:stretch>
            <a:fillRect/>
          </a:stretch>
        </p:blipFill>
        <p:spPr>
          <a:xfrm>
            <a:off x="3581400" y="5405373"/>
            <a:ext cx="1981200" cy="1100027"/>
          </a:xfrm>
          <a:prstGeom prst="rect">
            <a:avLst/>
          </a:prstGeom>
        </p:spPr>
      </p:pic>
    </p:spTree>
    <p:extLst>
      <p:ext uri="{BB962C8B-B14F-4D97-AF65-F5344CB8AC3E}">
        <p14:creationId xmlns:p14="http://schemas.microsoft.com/office/powerpoint/2010/main" val="1228276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581400" y="5405373"/>
            <a:ext cx="1981200" cy="1100027"/>
          </a:xfrm>
          <a:prstGeom prst="rect">
            <a:avLst/>
          </a:prstGeom>
        </p:spPr>
      </p:pic>
    </p:spTree>
    <p:extLst>
      <p:ext uri="{BB962C8B-B14F-4D97-AF65-F5344CB8AC3E}">
        <p14:creationId xmlns:p14="http://schemas.microsoft.com/office/powerpoint/2010/main" val="13181034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Rectangle 4"/>
          <p:cNvSpPr/>
          <p:nvPr/>
        </p:nvSpPr>
        <p:spPr>
          <a:xfrm>
            <a:off x="-17463" y="2528888"/>
            <a:ext cx="9180513" cy="1935162"/>
          </a:xfrm>
          <a:prstGeom prst="rect">
            <a:avLst/>
          </a:prstGeom>
          <a:solidFill>
            <a:srgbClr val="005C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dirty="0"/>
          </a:p>
        </p:txBody>
      </p:sp>
      <p:sp>
        <p:nvSpPr>
          <p:cNvPr id="6" name="Rectangle 5"/>
          <p:cNvSpPr/>
          <p:nvPr/>
        </p:nvSpPr>
        <p:spPr>
          <a:xfrm>
            <a:off x="3851275" y="4373563"/>
            <a:ext cx="5310188" cy="180975"/>
          </a:xfrm>
          <a:prstGeom prst="rect">
            <a:avLst/>
          </a:prstGeom>
          <a:gradFill flip="none" rotWithShape="1">
            <a:gsLst>
              <a:gs pos="0">
                <a:srgbClr val="FBE323"/>
              </a:gs>
              <a:gs pos="50000">
                <a:srgbClr val="90B85D"/>
              </a:gs>
              <a:gs pos="100000">
                <a:srgbClr val="005CA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dirty="0"/>
          </a:p>
        </p:txBody>
      </p:sp>
      <p:sp>
        <p:nvSpPr>
          <p:cNvPr id="3" name="Subtitle 2"/>
          <p:cNvSpPr>
            <a:spLocks noGrp="1"/>
          </p:cNvSpPr>
          <p:nvPr>
            <p:ph type="subTitle" idx="1"/>
          </p:nvPr>
        </p:nvSpPr>
        <p:spPr>
          <a:xfrm>
            <a:off x="3851920" y="3616168"/>
            <a:ext cx="5040560" cy="757935"/>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BE" dirty="0"/>
          </a:p>
        </p:txBody>
      </p:sp>
      <p:sp>
        <p:nvSpPr>
          <p:cNvPr id="2" name="Title 1"/>
          <p:cNvSpPr>
            <a:spLocks noGrp="1"/>
          </p:cNvSpPr>
          <p:nvPr>
            <p:ph type="ctrTitle"/>
          </p:nvPr>
        </p:nvSpPr>
        <p:spPr>
          <a:xfrm>
            <a:off x="685800" y="2671063"/>
            <a:ext cx="7772400" cy="765085"/>
          </a:xfrm>
        </p:spPr>
        <p:txBody>
          <a:bodyPr>
            <a:normAutofit/>
          </a:bodyPr>
          <a:lstStyle>
            <a:lvl1pPr>
              <a:defRPr sz="3200">
                <a:solidFill>
                  <a:schemeClr val="bg1"/>
                </a:solidFill>
                <a:latin typeface="Trebuchet MS" pitchFamily="34" charset="0"/>
                <a:ea typeface="Tahoma" pitchFamily="34" charset="0"/>
                <a:cs typeface="Tahoma" pitchFamily="34" charset="0"/>
              </a:defRPr>
            </a:lvl1pPr>
          </a:lstStyle>
          <a:p>
            <a:r>
              <a:rPr lang="en-US" smtClean="0"/>
              <a:t>Click to edit Master title style</a:t>
            </a:r>
            <a:endParaRPr lang="nl-BE" dirty="0"/>
          </a:p>
        </p:txBody>
      </p:sp>
      <p:pic>
        <p:nvPicPr>
          <p:cNvPr id="7" name="Picture 6"/>
          <p:cNvPicPr>
            <a:picLocks noChangeAspect="1"/>
          </p:cNvPicPr>
          <p:nvPr userDrawn="1"/>
        </p:nvPicPr>
        <p:blipFill>
          <a:blip r:embed="rId2"/>
          <a:stretch>
            <a:fillRect/>
          </a:stretch>
        </p:blipFill>
        <p:spPr>
          <a:xfrm>
            <a:off x="3581400" y="5405373"/>
            <a:ext cx="1981200" cy="1100027"/>
          </a:xfrm>
          <a:prstGeom prst="rect">
            <a:avLst/>
          </a:prstGeom>
        </p:spPr>
      </p:pic>
    </p:spTree>
    <p:extLst>
      <p:ext uri="{BB962C8B-B14F-4D97-AF65-F5344CB8AC3E}">
        <p14:creationId xmlns:p14="http://schemas.microsoft.com/office/powerpoint/2010/main" val="279068191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Rectangle 3"/>
          <p:cNvSpPr/>
          <p:nvPr/>
        </p:nvSpPr>
        <p:spPr>
          <a:xfrm>
            <a:off x="3851275" y="4373563"/>
            <a:ext cx="5310188" cy="180975"/>
          </a:xfrm>
          <a:prstGeom prst="rect">
            <a:avLst/>
          </a:prstGeom>
          <a:gradFill flip="none" rotWithShape="1">
            <a:gsLst>
              <a:gs pos="0">
                <a:srgbClr val="FBE323"/>
              </a:gs>
              <a:gs pos="50000">
                <a:srgbClr val="90B85D"/>
              </a:gs>
              <a:gs pos="100000">
                <a:srgbClr val="005CA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dirty="0"/>
          </a:p>
        </p:txBody>
      </p:sp>
      <p:sp>
        <p:nvSpPr>
          <p:cNvPr id="2" name="Title 1"/>
          <p:cNvSpPr>
            <a:spLocks noGrp="1"/>
          </p:cNvSpPr>
          <p:nvPr>
            <p:ph type="title"/>
          </p:nvPr>
        </p:nvSpPr>
        <p:spPr>
          <a:xfrm>
            <a:off x="722313" y="3102040"/>
            <a:ext cx="7772400" cy="1272063"/>
          </a:xfrm>
        </p:spPr>
        <p:txBody>
          <a:bodyPr anchor="b">
            <a:normAutofit/>
          </a:bodyPr>
          <a:lstStyle>
            <a:lvl1pPr algn="r">
              <a:defRPr sz="3000" b="0" cap="none">
                <a:solidFill>
                  <a:srgbClr val="005CA9"/>
                </a:solidFill>
              </a:defRPr>
            </a:lvl1pPr>
          </a:lstStyle>
          <a:p>
            <a:r>
              <a:rPr lang="en-US" smtClean="0"/>
              <a:t>Click to edit Master title style</a:t>
            </a:r>
            <a:endParaRPr lang="nl-BE" dirty="0"/>
          </a:p>
        </p:txBody>
      </p:sp>
      <p:pic>
        <p:nvPicPr>
          <p:cNvPr id="5" name="Picture 4"/>
          <p:cNvPicPr>
            <a:picLocks noChangeAspect="1"/>
          </p:cNvPicPr>
          <p:nvPr userDrawn="1"/>
        </p:nvPicPr>
        <p:blipFill>
          <a:blip r:embed="rId2"/>
          <a:stretch>
            <a:fillRect/>
          </a:stretch>
        </p:blipFill>
        <p:spPr>
          <a:xfrm>
            <a:off x="3581400" y="5405373"/>
            <a:ext cx="1981200" cy="1100027"/>
          </a:xfrm>
          <a:prstGeom prst="rect">
            <a:avLst/>
          </a:prstGeom>
        </p:spPr>
      </p:pic>
    </p:spTree>
    <p:extLst>
      <p:ext uri="{BB962C8B-B14F-4D97-AF65-F5344CB8AC3E}">
        <p14:creationId xmlns:p14="http://schemas.microsoft.com/office/powerpoint/2010/main" val="31925761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Rectangle 3"/>
          <p:cNvSpPr/>
          <p:nvPr/>
        </p:nvSpPr>
        <p:spPr>
          <a:xfrm>
            <a:off x="3851275" y="1314450"/>
            <a:ext cx="5310188" cy="179388"/>
          </a:xfrm>
          <a:prstGeom prst="rect">
            <a:avLst/>
          </a:prstGeom>
          <a:gradFill flip="none" rotWithShape="1">
            <a:gsLst>
              <a:gs pos="0">
                <a:srgbClr val="FBE323"/>
              </a:gs>
              <a:gs pos="50000">
                <a:srgbClr val="90B85D"/>
              </a:gs>
              <a:gs pos="100000">
                <a:srgbClr val="005CA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dirty="0"/>
          </a:p>
        </p:txBody>
      </p:sp>
      <p:sp>
        <p:nvSpPr>
          <p:cNvPr id="7" name="Title 1"/>
          <p:cNvSpPr>
            <a:spLocks noGrp="1"/>
          </p:cNvSpPr>
          <p:nvPr>
            <p:ph type="title"/>
          </p:nvPr>
        </p:nvSpPr>
        <p:spPr>
          <a:xfrm>
            <a:off x="457200" y="274638"/>
            <a:ext cx="8229600" cy="1039127"/>
          </a:xfrm>
        </p:spPr>
        <p:txBody>
          <a:bodyPr anchor="b">
            <a:normAutofit/>
          </a:bodyPr>
          <a:lstStyle>
            <a:lvl1pPr algn="r">
              <a:defRPr sz="2600">
                <a:solidFill>
                  <a:srgbClr val="005CA9"/>
                </a:solidFill>
              </a:defRPr>
            </a:lvl1pPr>
          </a:lstStyle>
          <a:p>
            <a:r>
              <a:rPr lang="en-US" smtClean="0"/>
              <a:t>Click to edit Master title style</a:t>
            </a:r>
            <a:endParaRPr lang="nl-BE" dirty="0"/>
          </a:p>
        </p:txBody>
      </p:sp>
      <p:pic>
        <p:nvPicPr>
          <p:cNvPr id="5" name="Picture 4"/>
          <p:cNvPicPr>
            <a:picLocks noChangeAspect="1"/>
          </p:cNvPicPr>
          <p:nvPr userDrawn="1"/>
        </p:nvPicPr>
        <p:blipFill>
          <a:blip r:embed="rId2"/>
          <a:stretch>
            <a:fillRect/>
          </a:stretch>
        </p:blipFill>
        <p:spPr>
          <a:xfrm>
            <a:off x="3581400" y="5405373"/>
            <a:ext cx="1981200" cy="1100027"/>
          </a:xfrm>
          <a:prstGeom prst="rect">
            <a:avLst/>
          </a:prstGeom>
        </p:spPr>
      </p:pic>
    </p:spTree>
    <p:extLst>
      <p:ext uri="{BB962C8B-B14F-4D97-AF65-F5344CB8AC3E}">
        <p14:creationId xmlns:p14="http://schemas.microsoft.com/office/powerpoint/2010/main" val="1815317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39127"/>
          </a:xfrm>
        </p:spPr>
        <p:txBody>
          <a:bodyPr anchor="b">
            <a:normAutofit/>
          </a:bodyPr>
          <a:lstStyle>
            <a:lvl1pPr algn="r">
              <a:defRPr sz="2600">
                <a:solidFill>
                  <a:srgbClr val="005CA9"/>
                </a:solidFill>
              </a:defRPr>
            </a:lvl1pPr>
          </a:lstStyle>
          <a:p>
            <a:r>
              <a:rPr lang="en-US" smtClean="0"/>
              <a:t>Click to edit Master title style</a:t>
            </a:r>
            <a:endParaRPr lang="nl-BE" dirty="0"/>
          </a:p>
        </p:txBody>
      </p:sp>
      <p:sp>
        <p:nvSpPr>
          <p:cNvPr id="3" name="Content Placeholder 2"/>
          <p:cNvSpPr>
            <a:spLocks noGrp="1"/>
          </p:cNvSpPr>
          <p:nvPr>
            <p:ph idx="1"/>
          </p:nvPr>
        </p:nvSpPr>
        <p:spPr>
          <a:xfrm>
            <a:off x="457200" y="1600201"/>
            <a:ext cx="8229600" cy="3719009"/>
          </a:xfrm>
        </p:spPr>
        <p:txBody>
          <a:bodyPr/>
          <a:lstStyle>
            <a:lvl1pPr marL="342900" indent="-342900">
              <a:buFont typeface="Trebuchet MS" pitchFamily="34" charset="0"/>
              <a:buChar char="–"/>
              <a:defRPr/>
            </a:lvl1pPr>
            <a:lvl2pPr marL="542925" indent="-285750">
              <a:buFont typeface="Trebuchet MS" pitchFamily="34" charset="0"/>
              <a:buChar char="–"/>
              <a:defRPr/>
            </a:lvl2pPr>
            <a:lvl3pPr marL="717550" indent="-228600">
              <a:buFont typeface="Trebuchet MS" pitchFamily="34" charset="0"/>
              <a:buChar char="–"/>
              <a:defRPr/>
            </a:lvl3pPr>
            <a:lvl4pPr marL="992188" indent="-228600">
              <a:buFont typeface="Trebuchet MS" pitchFamily="34" charset="0"/>
              <a:buChar char="–"/>
              <a:defRPr/>
            </a:lvl4pPr>
            <a:lvl5pPr marL="1258888" indent="-228600">
              <a:buFont typeface="Trebuchet MS"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dirty="0"/>
          </a:p>
        </p:txBody>
      </p:sp>
      <p:sp>
        <p:nvSpPr>
          <p:cNvPr id="6" name="Rectangle 5"/>
          <p:cNvSpPr/>
          <p:nvPr userDrawn="1"/>
        </p:nvSpPr>
        <p:spPr>
          <a:xfrm>
            <a:off x="3376612" y="1333063"/>
            <a:ext cx="5310188" cy="180975"/>
          </a:xfrm>
          <a:prstGeom prst="rect">
            <a:avLst/>
          </a:prstGeom>
          <a:gradFill flip="none" rotWithShape="1">
            <a:gsLst>
              <a:gs pos="0">
                <a:srgbClr val="80B059"/>
              </a:gs>
              <a:gs pos="50000">
                <a:srgbClr val="8AC1C2"/>
              </a:gs>
              <a:gs pos="100000">
                <a:srgbClr val="005CA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Tree>
    <p:extLst>
      <p:ext uri="{BB962C8B-B14F-4D97-AF65-F5344CB8AC3E}">
        <p14:creationId xmlns:p14="http://schemas.microsoft.com/office/powerpoint/2010/main" val="4301377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102040"/>
            <a:ext cx="7772400" cy="1272063"/>
          </a:xfrm>
        </p:spPr>
        <p:txBody>
          <a:bodyPr anchor="b">
            <a:normAutofit/>
          </a:bodyPr>
          <a:lstStyle>
            <a:lvl1pPr algn="r">
              <a:defRPr sz="3000" b="0" cap="none">
                <a:solidFill>
                  <a:srgbClr val="005CA9"/>
                </a:solidFill>
              </a:defRPr>
            </a:lvl1pPr>
          </a:lstStyle>
          <a:p>
            <a:r>
              <a:rPr lang="en-US" smtClean="0"/>
              <a:t>Click to edit Master title style</a:t>
            </a:r>
            <a:endParaRPr lang="nl-BE" dirty="0"/>
          </a:p>
        </p:txBody>
      </p:sp>
      <p:sp>
        <p:nvSpPr>
          <p:cNvPr id="5" name="Rectangle 4"/>
          <p:cNvSpPr/>
          <p:nvPr userDrawn="1"/>
        </p:nvSpPr>
        <p:spPr>
          <a:xfrm>
            <a:off x="3833812" y="4374103"/>
            <a:ext cx="5310188" cy="180975"/>
          </a:xfrm>
          <a:prstGeom prst="rect">
            <a:avLst/>
          </a:prstGeom>
          <a:gradFill flip="none" rotWithShape="1">
            <a:gsLst>
              <a:gs pos="0">
                <a:srgbClr val="80B059"/>
              </a:gs>
              <a:gs pos="50000">
                <a:srgbClr val="8AC1C2"/>
              </a:gs>
              <a:gs pos="100000">
                <a:srgbClr val="005CA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pic>
        <p:nvPicPr>
          <p:cNvPr id="9" name="Picture 3" descr="image0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6800" y="5715613"/>
            <a:ext cx="1508018" cy="479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userDrawn="1"/>
        </p:nvPicPr>
        <p:blipFill>
          <a:blip r:embed="rId3"/>
          <a:stretch>
            <a:fillRect/>
          </a:stretch>
        </p:blipFill>
        <p:spPr>
          <a:xfrm>
            <a:off x="3581400" y="5334000"/>
            <a:ext cx="1981200" cy="1100027"/>
          </a:xfrm>
          <a:prstGeom prst="rect">
            <a:avLst/>
          </a:prstGeom>
        </p:spPr>
      </p:pic>
    </p:spTree>
    <p:extLst>
      <p:ext uri="{BB962C8B-B14F-4D97-AF65-F5344CB8AC3E}">
        <p14:creationId xmlns:p14="http://schemas.microsoft.com/office/powerpoint/2010/main" val="21356145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1039127"/>
          </a:xfrm>
        </p:spPr>
        <p:txBody>
          <a:bodyPr anchor="b">
            <a:normAutofit/>
          </a:bodyPr>
          <a:lstStyle>
            <a:lvl1pPr algn="r">
              <a:defRPr sz="2600">
                <a:solidFill>
                  <a:srgbClr val="005CA9"/>
                </a:solidFill>
              </a:defRPr>
            </a:lvl1pPr>
          </a:lstStyle>
          <a:p>
            <a:r>
              <a:rPr lang="en-US" smtClean="0"/>
              <a:t>Click to edit Master title style</a:t>
            </a:r>
            <a:endParaRPr lang="nl-BE" dirty="0"/>
          </a:p>
        </p:txBody>
      </p:sp>
      <p:sp>
        <p:nvSpPr>
          <p:cNvPr id="5" name="Rectangle 4"/>
          <p:cNvSpPr/>
          <p:nvPr userDrawn="1"/>
        </p:nvSpPr>
        <p:spPr>
          <a:xfrm>
            <a:off x="3851275" y="1313765"/>
            <a:ext cx="5310188" cy="180975"/>
          </a:xfrm>
          <a:prstGeom prst="rect">
            <a:avLst/>
          </a:prstGeom>
          <a:gradFill flip="none" rotWithShape="1">
            <a:gsLst>
              <a:gs pos="0">
                <a:srgbClr val="80B059"/>
              </a:gs>
              <a:gs pos="50000">
                <a:srgbClr val="8AC1C2"/>
              </a:gs>
              <a:gs pos="100000">
                <a:srgbClr val="005CA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pic>
        <p:nvPicPr>
          <p:cNvPr id="6" name="Picture 5"/>
          <p:cNvPicPr>
            <a:picLocks noChangeAspect="1"/>
          </p:cNvPicPr>
          <p:nvPr userDrawn="1"/>
        </p:nvPicPr>
        <p:blipFill>
          <a:blip r:embed="rId2"/>
          <a:stretch>
            <a:fillRect/>
          </a:stretch>
        </p:blipFill>
        <p:spPr>
          <a:xfrm>
            <a:off x="3581400" y="5334000"/>
            <a:ext cx="1981200" cy="1100027"/>
          </a:xfrm>
          <a:prstGeom prst="rect">
            <a:avLst/>
          </a:prstGeom>
        </p:spPr>
      </p:pic>
      <p:pic>
        <p:nvPicPr>
          <p:cNvPr id="8" name="Picture 3" descr="image00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6800" y="5715613"/>
            <a:ext cx="1508018" cy="479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10793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21183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p:nvSpPr>
        <p:spPr>
          <a:xfrm>
            <a:off x="-17463" y="2528888"/>
            <a:ext cx="9180513" cy="1935162"/>
          </a:xfrm>
          <a:prstGeom prst="rect">
            <a:avLst/>
          </a:prstGeom>
          <a:solidFill>
            <a:srgbClr val="005C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
        <p:nvSpPr>
          <p:cNvPr id="6" name="Rectangle 5"/>
          <p:cNvSpPr/>
          <p:nvPr/>
        </p:nvSpPr>
        <p:spPr>
          <a:xfrm>
            <a:off x="3851275" y="4373563"/>
            <a:ext cx="5310188" cy="180975"/>
          </a:xfrm>
          <a:prstGeom prst="rect">
            <a:avLst/>
          </a:prstGeom>
          <a:gradFill flip="none" rotWithShape="1">
            <a:gsLst>
              <a:gs pos="0">
                <a:srgbClr val="80B059"/>
              </a:gs>
              <a:gs pos="50000">
                <a:srgbClr val="8AC1C2"/>
              </a:gs>
              <a:gs pos="100000">
                <a:srgbClr val="005CA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
        <p:nvSpPr>
          <p:cNvPr id="3" name="Subtitle 2"/>
          <p:cNvSpPr>
            <a:spLocks noGrp="1"/>
          </p:cNvSpPr>
          <p:nvPr>
            <p:ph type="subTitle" idx="1"/>
          </p:nvPr>
        </p:nvSpPr>
        <p:spPr>
          <a:xfrm>
            <a:off x="3851920" y="3616168"/>
            <a:ext cx="5040560" cy="757935"/>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BE" dirty="0"/>
          </a:p>
        </p:txBody>
      </p:sp>
      <p:sp>
        <p:nvSpPr>
          <p:cNvPr id="2" name="Title 1"/>
          <p:cNvSpPr>
            <a:spLocks noGrp="1"/>
          </p:cNvSpPr>
          <p:nvPr>
            <p:ph type="ctrTitle"/>
          </p:nvPr>
        </p:nvSpPr>
        <p:spPr>
          <a:xfrm>
            <a:off x="685800" y="2671063"/>
            <a:ext cx="7772400" cy="765085"/>
          </a:xfrm>
        </p:spPr>
        <p:txBody>
          <a:bodyPr>
            <a:normAutofit/>
          </a:bodyPr>
          <a:lstStyle>
            <a:lvl1pPr>
              <a:defRPr sz="3200">
                <a:solidFill>
                  <a:schemeClr val="bg1"/>
                </a:solidFill>
                <a:latin typeface="Trebuchet MS" pitchFamily="34" charset="0"/>
                <a:ea typeface="Tahoma" pitchFamily="34" charset="0"/>
                <a:cs typeface="Tahoma" pitchFamily="34" charset="0"/>
              </a:defRPr>
            </a:lvl1pPr>
          </a:lstStyle>
          <a:p>
            <a:r>
              <a:rPr lang="en-US" smtClean="0"/>
              <a:t>Click to edit Master title style</a:t>
            </a:r>
            <a:endParaRPr lang="nl-BE" dirty="0"/>
          </a:p>
        </p:txBody>
      </p:sp>
      <p:pic>
        <p:nvPicPr>
          <p:cNvPr id="7" name="Picture 6"/>
          <p:cNvPicPr>
            <a:picLocks noChangeAspect="1"/>
          </p:cNvPicPr>
          <p:nvPr userDrawn="1"/>
        </p:nvPicPr>
        <p:blipFill>
          <a:blip r:embed="rId2"/>
          <a:stretch>
            <a:fillRect/>
          </a:stretch>
        </p:blipFill>
        <p:spPr>
          <a:xfrm>
            <a:off x="2933471" y="382826"/>
            <a:ext cx="3277057" cy="1819529"/>
          </a:xfrm>
          <a:prstGeom prst="rect">
            <a:avLst/>
          </a:prstGeom>
        </p:spPr>
      </p:pic>
      <p:pic>
        <p:nvPicPr>
          <p:cNvPr id="12"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575802" y="5972085"/>
            <a:ext cx="771469" cy="514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userDrawn="1"/>
        </p:nvSpPr>
        <p:spPr>
          <a:xfrm>
            <a:off x="7347271" y="5975435"/>
            <a:ext cx="1981200" cy="507831"/>
          </a:xfrm>
          <a:prstGeom prst="rect">
            <a:avLst/>
          </a:prstGeom>
          <a:noFill/>
        </p:spPr>
        <p:txBody>
          <a:bodyPr wrap="square" rtlCol="0">
            <a:spAutoFit/>
          </a:bodyPr>
          <a:lstStyle/>
          <a:p>
            <a:pPr algn="l"/>
            <a:r>
              <a:rPr lang="en-US" sz="900" b="0" dirty="0" smtClean="0">
                <a:latin typeface="Trebuchet MS" pitchFamily="34" charset="0"/>
              </a:rPr>
              <a:t>This project is funded</a:t>
            </a:r>
            <a:r>
              <a:rPr lang="en-US" sz="900" b="0" baseline="0" dirty="0" smtClean="0">
                <a:latin typeface="Trebuchet MS" pitchFamily="34" charset="0"/>
              </a:rPr>
              <a:t> </a:t>
            </a:r>
            <a:r>
              <a:rPr lang="en-US" sz="900" b="0" dirty="0" smtClean="0">
                <a:latin typeface="Trebuchet MS" pitchFamily="34" charset="0"/>
              </a:rPr>
              <a:t>by the Health </a:t>
            </a:r>
            <a:r>
              <a:rPr lang="en-US" sz="900" b="0" dirty="0" err="1" smtClean="0">
                <a:latin typeface="Trebuchet MS" pitchFamily="34" charset="0"/>
              </a:rPr>
              <a:t>Programme</a:t>
            </a:r>
            <a:r>
              <a:rPr lang="en-US" sz="900" b="0" dirty="0" smtClean="0">
                <a:latin typeface="Trebuchet MS" pitchFamily="34" charset="0"/>
              </a:rPr>
              <a:t> of the European Union</a:t>
            </a:r>
            <a:endParaRPr lang="en-US" sz="900" b="0" dirty="0">
              <a:latin typeface="Trebuchet MS" pitchFamily="34" charset="0"/>
            </a:endParaRPr>
          </a:p>
        </p:txBody>
      </p:sp>
    </p:spTree>
    <p:extLst>
      <p:ext uri="{BB962C8B-B14F-4D97-AF65-F5344CB8AC3E}">
        <p14:creationId xmlns:p14="http://schemas.microsoft.com/office/powerpoint/2010/main" val="405860988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39127"/>
          </a:xfrm>
        </p:spPr>
        <p:txBody>
          <a:bodyPr anchor="b">
            <a:normAutofit/>
          </a:bodyPr>
          <a:lstStyle>
            <a:lvl1pPr algn="r">
              <a:defRPr sz="2600">
                <a:solidFill>
                  <a:srgbClr val="005CA9"/>
                </a:solidFill>
              </a:defRPr>
            </a:lvl1pPr>
          </a:lstStyle>
          <a:p>
            <a:r>
              <a:rPr lang="en-US" smtClean="0"/>
              <a:t>Click to edit Master title style</a:t>
            </a:r>
            <a:endParaRPr lang="nl-BE" dirty="0"/>
          </a:p>
        </p:txBody>
      </p:sp>
      <p:sp>
        <p:nvSpPr>
          <p:cNvPr id="3" name="Content Placeholder 2"/>
          <p:cNvSpPr>
            <a:spLocks noGrp="1"/>
          </p:cNvSpPr>
          <p:nvPr>
            <p:ph idx="1"/>
          </p:nvPr>
        </p:nvSpPr>
        <p:spPr>
          <a:xfrm>
            <a:off x="457200" y="1600201"/>
            <a:ext cx="8229600" cy="3719009"/>
          </a:xfrm>
        </p:spPr>
        <p:txBody>
          <a:bodyPr/>
          <a:lstStyle>
            <a:lvl1pPr marL="342900" indent="-342900">
              <a:buFont typeface="Trebuchet MS" pitchFamily="34" charset="0"/>
              <a:buChar char="–"/>
              <a:defRPr/>
            </a:lvl1pPr>
            <a:lvl2pPr marL="542925" indent="-285750">
              <a:buFont typeface="Trebuchet MS" pitchFamily="34" charset="0"/>
              <a:buChar char="–"/>
              <a:defRPr/>
            </a:lvl2pPr>
            <a:lvl3pPr marL="717550" indent="-228600">
              <a:buFont typeface="Trebuchet MS" pitchFamily="34" charset="0"/>
              <a:buChar char="–"/>
              <a:defRPr/>
            </a:lvl3pPr>
            <a:lvl4pPr marL="992188" indent="-228600">
              <a:buFont typeface="Trebuchet MS" pitchFamily="34" charset="0"/>
              <a:buChar char="–"/>
              <a:defRPr/>
            </a:lvl4pPr>
            <a:lvl5pPr marL="1258888" indent="-228600">
              <a:buFont typeface="Trebuchet MS"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dirty="0"/>
          </a:p>
        </p:txBody>
      </p:sp>
      <p:sp>
        <p:nvSpPr>
          <p:cNvPr id="6" name="Rectangle 5"/>
          <p:cNvSpPr/>
          <p:nvPr userDrawn="1"/>
        </p:nvSpPr>
        <p:spPr>
          <a:xfrm>
            <a:off x="3376612" y="1333063"/>
            <a:ext cx="5310188" cy="180975"/>
          </a:xfrm>
          <a:prstGeom prst="rect">
            <a:avLst/>
          </a:prstGeom>
          <a:gradFill flip="none" rotWithShape="1">
            <a:gsLst>
              <a:gs pos="0">
                <a:srgbClr val="80B059"/>
              </a:gs>
              <a:gs pos="50000">
                <a:srgbClr val="8AC1C2"/>
              </a:gs>
              <a:gs pos="100000">
                <a:srgbClr val="005CA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pic>
        <p:nvPicPr>
          <p:cNvPr id="7" name="Picture 6"/>
          <p:cNvPicPr>
            <a:picLocks noChangeAspect="1"/>
          </p:cNvPicPr>
          <p:nvPr userDrawn="1"/>
        </p:nvPicPr>
        <p:blipFill>
          <a:blip r:embed="rId2"/>
          <a:stretch>
            <a:fillRect/>
          </a:stretch>
        </p:blipFill>
        <p:spPr>
          <a:xfrm>
            <a:off x="304800" y="414011"/>
            <a:ext cx="1981200" cy="1100027"/>
          </a:xfrm>
          <a:prstGeom prst="rect">
            <a:avLst/>
          </a:prstGeom>
        </p:spPr>
      </p:pic>
    </p:spTree>
    <p:extLst>
      <p:ext uri="{BB962C8B-B14F-4D97-AF65-F5344CB8AC3E}">
        <p14:creationId xmlns:p14="http://schemas.microsoft.com/office/powerpoint/2010/main" val="244055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102040"/>
            <a:ext cx="7772400" cy="1272063"/>
          </a:xfrm>
        </p:spPr>
        <p:txBody>
          <a:bodyPr anchor="b">
            <a:normAutofit/>
          </a:bodyPr>
          <a:lstStyle>
            <a:lvl1pPr algn="r">
              <a:defRPr sz="3000" b="0" cap="none">
                <a:solidFill>
                  <a:srgbClr val="005CA9"/>
                </a:solidFill>
              </a:defRPr>
            </a:lvl1pPr>
          </a:lstStyle>
          <a:p>
            <a:r>
              <a:rPr lang="en-US" smtClean="0"/>
              <a:t>Click to edit Master title style</a:t>
            </a:r>
            <a:endParaRPr lang="nl-BE" dirty="0"/>
          </a:p>
        </p:txBody>
      </p:sp>
      <p:sp>
        <p:nvSpPr>
          <p:cNvPr id="5" name="Rectangle 4"/>
          <p:cNvSpPr/>
          <p:nvPr userDrawn="1"/>
        </p:nvSpPr>
        <p:spPr>
          <a:xfrm>
            <a:off x="3833812" y="4374103"/>
            <a:ext cx="5310188" cy="180975"/>
          </a:xfrm>
          <a:prstGeom prst="rect">
            <a:avLst/>
          </a:prstGeom>
          <a:gradFill flip="none" rotWithShape="1">
            <a:gsLst>
              <a:gs pos="0">
                <a:srgbClr val="80B059"/>
              </a:gs>
              <a:gs pos="50000">
                <a:srgbClr val="8AC1C2"/>
              </a:gs>
              <a:gs pos="100000">
                <a:srgbClr val="005CA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pic>
        <p:nvPicPr>
          <p:cNvPr id="6" name="Picture 5"/>
          <p:cNvPicPr>
            <a:picLocks noChangeAspect="1"/>
          </p:cNvPicPr>
          <p:nvPr userDrawn="1"/>
        </p:nvPicPr>
        <p:blipFill>
          <a:blip r:embed="rId2"/>
          <a:stretch>
            <a:fillRect/>
          </a:stretch>
        </p:blipFill>
        <p:spPr>
          <a:xfrm>
            <a:off x="103506" y="3455051"/>
            <a:ext cx="1981200" cy="1100027"/>
          </a:xfrm>
          <a:prstGeom prst="rect">
            <a:avLst/>
          </a:prstGeom>
        </p:spPr>
      </p:pic>
    </p:spTree>
    <p:extLst>
      <p:ext uri="{BB962C8B-B14F-4D97-AF65-F5344CB8AC3E}">
        <p14:creationId xmlns:p14="http://schemas.microsoft.com/office/powerpoint/2010/main" val="3904658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1039127"/>
          </a:xfrm>
        </p:spPr>
        <p:txBody>
          <a:bodyPr anchor="b">
            <a:normAutofit/>
          </a:bodyPr>
          <a:lstStyle>
            <a:lvl1pPr algn="r">
              <a:defRPr sz="2600">
                <a:solidFill>
                  <a:srgbClr val="005CA9"/>
                </a:solidFill>
              </a:defRPr>
            </a:lvl1pPr>
          </a:lstStyle>
          <a:p>
            <a:r>
              <a:rPr lang="en-US" smtClean="0"/>
              <a:t>Click to edit Master title style</a:t>
            </a:r>
            <a:endParaRPr lang="nl-BE" dirty="0"/>
          </a:p>
        </p:txBody>
      </p:sp>
      <p:sp>
        <p:nvSpPr>
          <p:cNvPr id="5" name="Rectangle 4"/>
          <p:cNvSpPr/>
          <p:nvPr userDrawn="1"/>
        </p:nvSpPr>
        <p:spPr>
          <a:xfrm>
            <a:off x="3851275" y="1313765"/>
            <a:ext cx="5310188" cy="180975"/>
          </a:xfrm>
          <a:prstGeom prst="rect">
            <a:avLst/>
          </a:prstGeom>
          <a:gradFill flip="none" rotWithShape="1">
            <a:gsLst>
              <a:gs pos="0">
                <a:srgbClr val="80B059"/>
              </a:gs>
              <a:gs pos="50000">
                <a:srgbClr val="8AC1C2"/>
              </a:gs>
              <a:gs pos="100000">
                <a:srgbClr val="005CA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pic>
        <p:nvPicPr>
          <p:cNvPr id="6" name="Picture 5"/>
          <p:cNvPicPr>
            <a:picLocks noChangeAspect="1"/>
          </p:cNvPicPr>
          <p:nvPr userDrawn="1"/>
        </p:nvPicPr>
        <p:blipFill>
          <a:blip r:embed="rId2"/>
          <a:stretch>
            <a:fillRect/>
          </a:stretch>
        </p:blipFill>
        <p:spPr>
          <a:xfrm>
            <a:off x="438912" y="394713"/>
            <a:ext cx="1981200" cy="1100027"/>
          </a:xfrm>
          <a:prstGeom prst="rect">
            <a:avLst/>
          </a:prstGeom>
        </p:spPr>
      </p:pic>
    </p:spTree>
    <p:extLst>
      <p:ext uri="{BB962C8B-B14F-4D97-AF65-F5344CB8AC3E}">
        <p14:creationId xmlns:p14="http://schemas.microsoft.com/office/powerpoint/2010/main" val="5788310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nl-BE" smtClean="0"/>
          </a:p>
        </p:txBody>
      </p:sp>
      <p:sp>
        <p:nvSpPr>
          <p:cNvPr id="1027" name="Text Placeholder 2"/>
          <p:cNvSpPr>
            <a:spLocks noGrp="1"/>
          </p:cNvSpPr>
          <p:nvPr>
            <p:ph type="body" idx="1"/>
          </p:nvPr>
        </p:nvSpPr>
        <p:spPr bwMode="auto">
          <a:xfrm>
            <a:off x="457200" y="1600200"/>
            <a:ext cx="8229600"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smtClean="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iming>
    <p:tnLst>
      <p:par>
        <p:cTn id="1" dur="indefinite" restart="never" nodeType="tmRoot"/>
      </p:par>
    </p:tnLst>
  </p:timing>
  <p:txStyles>
    <p:titleStyle>
      <a:lvl1pPr algn="ctr" rtl="0" eaLnBrk="1" fontAlgn="base" hangingPunct="1">
        <a:spcBef>
          <a:spcPct val="0"/>
        </a:spcBef>
        <a:spcAft>
          <a:spcPct val="0"/>
        </a:spcAft>
        <a:defRPr sz="2800" kern="1200">
          <a:solidFill>
            <a:schemeClr val="tx1"/>
          </a:solidFill>
          <a:latin typeface="Trebuchet MS" pitchFamily="34" charset="0"/>
          <a:ea typeface="Tahoma" pitchFamily="34" charset="0"/>
          <a:cs typeface="Tahoma" pitchFamily="34" charset="0"/>
        </a:defRPr>
      </a:lvl1pPr>
      <a:lvl2pPr algn="ctr" rtl="0" eaLnBrk="1" fontAlgn="base" hangingPunct="1">
        <a:spcBef>
          <a:spcPct val="0"/>
        </a:spcBef>
        <a:spcAft>
          <a:spcPct val="0"/>
        </a:spcAft>
        <a:defRPr sz="2800">
          <a:solidFill>
            <a:schemeClr val="tx1"/>
          </a:solidFill>
          <a:latin typeface="Trebuchet MS" pitchFamily="34" charset="0"/>
          <a:cs typeface="Tahoma" pitchFamily="34" charset="0"/>
        </a:defRPr>
      </a:lvl2pPr>
      <a:lvl3pPr algn="ctr" rtl="0" eaLnBrk="1" fontAlgn="base" hangingPunct="1">
        <a:spcBef>
          <a:spcPct val="0"/>
        </a:spcBef>
        <a:spcAft>
          <a:spcPct val="0"/>
        </a:spcAft>
        <a:defRPr sz="2800">
          <a:solidFill>
            <a:schemeClr val="tx1"/>
          </a:solidFill>
          <a:latin typeface="Trebuchet MS" pitchFamily="34" charset="0"/>
          <a:cs typeface="Tahoma" pitchFamily="34" charset="0"/>
        </a:defRPr>
      </a:lvl3pPr>
      <a:lvl4pPr algn="ctr" rtl="0" eaLnBrk="1" fontAlgn="base" hangingPunct="1">
        <a:spcBef>
          <a:spcPct val="0"/>
        </a:spcBef>
        <a:spcAft>
          <a:spcPct val="0"/>
        </a:spcAft>
        <a:defRPr sz="2800">
          <a:solidFill>
            <a:schemeClr val="tx1"/>
          </a:solidFill>
          <a:latin typeface="Trebuchet MS" pitchFamily="34" charset="0"/>
          <a:cs typeface="Tahoma" pitchFamily="34" charset="0"/>
        </a:defRPr>
      </a:lvl4pPr>
      <a:lvl5pPr algn="ctr" rtl="0" eaLnBrk="1" fontAlgn="base" hangingPunct="1">
        <a:spcBef>
          <a:spcPct val="0"/>
        </a:spcBef>
        <a:spcAft>
          <a:spcPct val="0"/>
        </a:spcAft>
        <a:defRPr sz="2800">
          <a:solidFill>
            <a:schemeClr val="tx1"/>
          </a:solidFill>
          <a:latin typeface="Trebuchet MS" pitchFamily="34" charset="0"/>
          <a:cs typeface="Tahoma" pitchFamily="34" charset="0"/>
        </a:defRPr>
      </a:lvl5pPr>
      <a:lvl6pPr marL="457200" algn="ctr" rtl="0" eaLnBrk="1" fontAlgn="base" hangingPunct="1">
        <a:spcBef>
          <a:spcPct val="0"/>
        </a:spcBef>
        <a:spcAft>
          <a:spcPct val="0"/>
        </a:spcAft>
        <a:defRPr sz="2800">
          <a:solidFill>
            <a:schemeClr val="tx1"/>
          </a:solidFill>
          <a:latin typeface="Trebuchet MS" pitchFamily="34" charset="0"/>
          <a:cs typeface="Tahoma" pitchFamily="34" charset="0"/>
        </a:defRPr>
      </a:lvl6pPr>
      <a:lvl7pPr marL="914400" algn="ctr" rtl="0" eaLnBrk="1" fontAlgn="base" hangingPunct="1">
        <a:spcBef>
          <a:spcPct val="0"/>
        </a:spcBef>
        <a:spcAft>
          <a:spcPct val="0"/>
        </a:spcAft>
        <a:defRPr sz="2800">
          <a:solidFill>
            <a:schemeClr val="tx1"/>
          </a:solidFill>
          <a:latin typeface="Trebuchet MS" pitchFamily="34" charset="0"/>
          <a:cs typeface="Tahoma" pitchFamily="34" charset="0"/>
        </a:defRPr>
      </a:lvl7pPr>
      <a:lvl8pPr marL="1371600" algn="ctr" rtl="0" eaLnBrk="1" fontAlgn="base" hangingPunct="1">
        <a:spcBef>
          <a:spcPct val="0"/>
        </a:spcBef>
        <a:spcAft>
          <a:spcPct val="0"/>
        </a:spcAft>
        <a:defRPr sz="2800">
          <a:solidFill>
            <a:schemeClr val="tx1"/>
          </a:solidFill>
          <a:latin typeface="Trebuchet MS" pitchFamily="34" charset="0"/>
          <a:cs typeface="Tahoma" pitchFamily="34" charset="0"/>
        </a:defRPr>
      </a:lvl8pPr>
      <a:lvl9pPr marL="1828800" algn="ctr" rtl="0" eaLnBrk="1" fontAlgn="base" hangingPunct="1">
        <a:spcBef>
          <a:spcPct val="0"/>
        </a:spcBef>
        <a:spcAft>
          <a:spcPct val="0"/>
        </a:spcAft>
        <a:defRPr sz="2800">
          <a:solidFill>
            <a:schemeClr val="tx1"/>
          </a:solidFill>
          <a:latin typeface="Trebuchet MS" pitchFamily="34" charset="0"/>
          <a:cs typeface="Tahoma" pitchFamily="34" charset="0"/>
        </a:defRPr>
      </a:lvl9pPr>
    </p:titleStyle>
    <p:bodyStyle>
      <a:lvl1pPr marL="342900" indent="-342900" algn="l" rtl="0" eaLnBrk="1" fontAlgn="base" hangingPunct="1">
        <a:spcBef>
          <a:spcPct val="20000"/>
        </a:spcBef>
        <a:spcAft>
          <a:spcPct val="0"/>
        </a:spcAft>
        <a:buFont typeface="Arial" charset="0"/>
        <a:buChar char="•"/>
        <a:defRPr sz="2400" kern="1200">
          <a:solidFill>
            <a:schemeClr val="tx1"/>
          </a:solidFill>
          <a:latin typeface="Trebuchet MS" pitchFamily="34" charset="0"/>
          <a:ea typeface="Tahoma" pitchFamily="34" charset="0"/>
          <a:cs typeface="Tahoma" pitchFamily="34" charset="0"/>
        </a:defRPr>
      </a:lvl1pPr>
      <a:lvl2pPr marL="742950" indent="-285750" algn="l" rtl="0" eaLnBrk="1" fontAlgn="base" hangingPunct="1">
        <a:spcBef>
          <a:spcPct val="20000"/>
        </a:spcBef>
        <a:spcAft>
          <a:spcPct val="0"/>
        </a:spcAft>
        <a:buFont typeface="Arial" charset="0"/>
        <a:buChar char="–"/>
        <a:defRPr sz="2000" kern="1200">
          <a:solidFill>
            <a:schemeClr val="tx1"/>
          </a:solidFill>
          <a:latin typeface="Trebuchet MS" pitchFamily="34" charset="0"/>
          <a:ea typeface="Tahoma" pitchFamily="34" charset="0"/>
          <a:cs typeface="Tahoma" pitchFamily="34" charset="0"/>
        </a:defRPr>
      </a:lvl2pPr>
      <a:lvl3pPr marL="1143000" indent="-228600" algn="l" rtl="0" eaLnBrk="1" fontAlgn="base" hangingPunct="1">
        <a:spcBef>
          <a:spcPct val="20000"/>
        </a:spcBef>
        <a:spcAft>
          <a:spcPct val="0"/>
        </a:spcAft>
        <a:buFont typeface="Arial" charset="0"/>
        <a:buChar char="•"/>
        <a:defRPr kern="1200">
          <a:solidFill>
            <a:schemeClr val="tx1"/>
          </a:solidFill>
          <a:latin typeface="Trebuchet MS" pitchFamily="34" charset="0"/>
          <a:ea typeface="Tahoma" pitchFamily="34" charset="0"/>
          <a:cs typeface="Tahoma" pitchFamily="34" charset="0"/>
        </a:defRPr>
      </a:lvl3pPr>
      <a:lvl4pPr marL="1600200" indent="-228600" algn="l" rtl="0" eaLnBrk="1" fontAlgn="base" hangingPunct="1">
        <a:spcBef>
          <a:spcPct val="20000"/>
        </a:spcBef>
        <a:spcAft>
          <a:spcPct val="0"/>
        </a:spcAft>
        <a:buFont typeface="Arial" charset="0"/>
        <a:buChar char="–"/>
        <a:defRPr sz="1600" kern="1200">
          <a:solidFill>
            <a:schemeClr val="tx1"/>
          </a:solidFill>
          <a:latin typeface="Trebuchet MS" pitchFamily="34" charset="0"/>
          <a:ea typeface="Tahoma" pitchFamily="34" charset="0"/>
          <a:cs typeface="Tahoma" pitchFamily="34" charset="0"/>
        </a:defRPr>
      </a:lvl4pPr>
      <a:lvl5pPr marL="2057400" indent="-228600" algn="l" rtl="0" eaLnBrk="1" fontAlgn="base" hangingPunct="1">
        <a:spcBef>
          <a:spcPct val="20000"/>
        </a:spcBef>
        <a:spcAft>
          <a:spcPct val="0"/>
        </a:spcAft>
        <a:buFont typeface="Arial" charset="0"/>
        <a:buChar char="»"/>
        <a:defRPr sz="1600" kern="1200">
          <a:solidFill>
            <a:schemeClr val="tx1"/>
          </a:solidFill>
          <a:latin typeface="Trebuchet MS"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nl-BE" smtClean="0"/>
          </a:p>
        </p:txBody>
      </p:sp>
      <p:sp>
        <p:nvSpPr>
          <p:cNvPr id="1027" name="Text Placeholder 2"/>
          <p:cNvSpPr>
            <a:spLocks noGrp="1"/>
          </p:cNvSpPr>
          <p:nvPr>
            <p:ph type="body" idx="1"/>
          </p:nvPr>
        </p:nvSpPr>
        <p:spPr bwMode="auto">
          <a:xfrm>
            <a:off x="457200" y="1600200"/>
            <a:ext cx="8229600"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smtClean="0"/>
          </a:p>
        </p:txBody>
      </p:sp>
    </p:spTree>
    <p:extLst>
      <p:ext uri="{BB962C8B-B14F-4D97-AF65-F5344CB8AC3E}">
        <p14:creationId xmlns:p14="http://schemas.microsoft.com/office/powerpoint/2010/main" val="48941657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iming>
    <p:tnLst>
      <p:par>
        <p:cTn id="1" dur="indefinite" restart="never" nodeType="tmRoot"/>
      </p:par>
    </p:tnLst>
  </p:timing>
  <p:txStyles>
    <p:titleStyle>
      <a:lvl1pPr algn="ctr" rtl="0" eaLnBrk="1" fontAlgn="base" hangingPunct="1">
        <a:spcBef>
          <a:spcPct val="0"/>
        </a:spcBef>
        <a:spcAft>
          <a:spcPct val="0"/>
        </a:spcAft>
        <a:defRPr sz="2800" kern="1200">
          <a:solidFill>
            <a:schemeClr val="tx1"/>
          </a:solidFill>
          <a:latin typeface="Trebuchet MS" pitchFamily="34" charset="0"/>
          <a:ea typeface="Tahoma" pitchFamily="34" charset="0"/>
          <a:cs typeface="Tahoma" pitchFamily="34" charset="0"/>
        </a:defRPr>
      </a:lvl1pPr>
      <a:lvl2pPr algn="ctr" rtl="0" eaLnBrk="1" fontAlgn="base" hangingPunct="1">
        <a:spcBef>
          <a:spcPct val="0"/>
        </a:spcBef>
        <a:spcAft>
          <a:spcPct val="0"/>
        </a:spcAft>
        <a:defRPr sz="2800">
          <a:solidFill>
            <a:schemeClr val="tx1"/>
          </a:solidFill>
          <a:latin typeface="Trebuchet MS" pitchFamily="34" charset="0"/>
          <a:cs typeface="Tahoma" pitchFamily="34" charset="0"/>
        </a:defRPr>
      </a:lvl2pPr>
      <a:lvl3pPr algn="ctr" rtl="0" eaLnBrk="1" fontAlgn="base" hangingPunct="1">
        <a:spcBef>
          <a:spcPct val="0"/>
        </a:spcBef>
        <a:spcAft>
          <a:spcPct val="0"/>
        </a:spcAft>
        <a:defRPr sz="2800">
          <a:solidFill>
            <a:schemeClr val="tx1"/>
          </a:solidFill>
          <a:latin typeface="Trebuchet MS" pitchFamily="34" charset="0"/>
          <a:cs typeface="Tahoma" pitchFamily="34" charset="0"/>
        </a:defRPr>
      </a:lvl3pPr>
      <a:lvl4pPr algn="ctr" rtl="0" eaLnBrk="1" fontAlgn="base" hangingPunct="1">
        <a:spcBef>
          <a:spcPct val="0"/>
        </a:spcBef>
        <a:spcAft>
          <a:spcPct val="0"/>
        </a:spcAft>
        <a:defRPr sz="2800">
          <a:solidFill>
            <a:schemeClr val="tx1"/>
          </a:solidFill>
          <a:latin typeface="Trebuchet MS" pitchFamily="34" charset="0"/>
          <a:cs typeface="Tahoma" pitchFamily="34" charset="0"/>
        </a:defRPr>
      </a:lvl4pPr>
      <a:lvl5pPr algn="ctr" rtl="0" eaLnBrk="1" fontAlgn="base" hangingPunct="1">
        <a:spcBef>
          <a:spcPct val="0"/>
        </a:spcBef>
        <a:spcAft>
          <a:spcPct val="0"/>
        </a:spcAft>
        <a:defRPr sz="2800">
          <a:solidFill>
            <a:schemeClr val="tx1"/>
          </a:solidFill>
          <a:latin typeface="Trebuchet MS" pitchFamily="34" charset="0"/>
          <a:cs typeface="Tahoma" pitchFamily="34" charset="0"/>
        </a:defRPr>
      </a:lvl5pPr>
      <a:lvl6pPr marL="457200" algn="ctr" rtl="0" eaLnBrk="1" fontAlgn="base" hangingPunct="1">
        <a:spcBef>
          <a:spcPct val="0"/>
        </a:spcBef>
        <a:spcAft>
          <a:spcPct val="0"/>
        </a:spcAft>
        <a:defRPr sz="2800">
          <a:solidFill>
            <a:schemeClr val="tx1"/>
          </a:solidFill>
          <a:latin typeface="Trebuchet MS" pitchFamily="34" charset="0"/>
          <a:cs typeface="Tahoma" pitchFamily="34" charset="0"/>
        </a:defRPr>
      </a:lvl6pPr>
      <a:lvl7pPr marL="914400" algn="ctr" rtl="0" eaLnBrk="1" fontAlgn="base" hangingPunct="1">
        <a:spcBef>
          <a:spcPct val="0"/>
        </a:spcBef>
        <a:spcAft>
          <a:spcPct val="0"/>
        </a:spcAft>
        <a:defRPr sz="2800">
          <a:solidFill>
            <a:schemeClr val="tx1"/>
          </a:solidFill>
          <a:latin typeface="Trebuchet MS" pitchFamily="34" charset="0"/>
          <a:cs typeface="Tahoma" pitchFamily="34" charset="0"/>
        </a:defRPr>
      </a:lvl7pPr>
      <a:lvl8pPr marL="1371600" algn="ctr" rtl="0" eaLnBrk="1" fontAlgn="base" hangingPunct="1">
        <a:spcBef>
          <a:spcPct val="0"/>
        </a:spcBef>
        <a:spcAft>
          <a:spcPct val="0"/>
        </a:spcAft>
        <a:defRPr sz="2800">
          <a:solidFill>
            <a:schemeClr val="tx1"/>
          </a:solidFill>
          <a:latin typeface="Trebuchet MS" pitchFamily="34" charset="0"/>
          <a:cs typeface="Tahoma" pitchFamily="34" charset="0"/>
        </a:defRPr>
      </a:lvl8pPr>
      <a:lvl9pPr marL="1828800" algn="ctr" rtl="0" eaLnBrk="1" fontAlgn="base" hangingPunct="1">
        <a:spcBef>
          <a:spcPct val="0"/>
        </a:spcBef>
        <a:spcAft>
          <a:spcPct val="0"/>
        </a:spcAft>
        <a:defRPr sz="2800">
          <a:solidFill>
            <a:schemeClr val="tx1"/>
          </a:solidFill>
          <a:latin typeface="Trebuchet MS" pitchFamily="34" charset="0"/>
          <a:cs typeface="Tahoma" pitchFamily="34" charset="0"/>
        </a:defRPr>
      </a:lvl9pPr>
    </p:titleStyle>
    <p:bodyStyle>
      <a:lvl1pPr marL="342900" indent="-342900" algn="l" rtl="0" eaLnBrk="1" fontAlgn="base" hangingPunct="1">
        <a:spcBef>
          <a:spcPct val="20000"/>
        </a:spcBef>
        <a:spcAft>
          <a:spcPct val="0"/>
        </a:spcAft>
        <a:buFont typeface="Arial" charset="0"/>
        <a:buChar char="•"/>
        <a:defRPr sz="2400" kern="1200">
          <a:solidFill>
            <a:schemeClr val="tx1"/>
          </a:solidFill>
          <a:latin typeface="Trebuchet MS" pitchFamily="34" charset="0"/>
          <a:ea typeface="Tahoma" pitchFamily="34" charset="0"/>
          <a:cs typeface="Tahoma" pitchFamily="34" charset="0"/>
        </a:defRPr>
      </a:lvl1pPr>
      <a:lvl2pPr marL="742950" indent="-285750" algn="l" rtl="0" eaLnBrk="1" fontAlgn="base" hangingPunct="1">
        <a:spcBef>
          <a:spcPct val="20000"/>
        </a:spcBef>
        <a:spcAft>
          <a:spcPct val="0"/>
        </a:spcAft>
        <a:buFont typeface="Arial" charset="0"/>
        <a:buChar char="–"/>
        <a:defRPr sz="2000" kern="1200">
          <a:solidFill>
            <a:schemeClr val="tx1"/>
          </a:solidFill>
          <a:latin typeface="Trebuchet MS" pitchFamily="34" charset="0"/>
          <a:ea typeface="Tahoma" pitchFamily="34" charset="0"/>
          <a:cs typeface="Tahoma" pitchFamily="34" charset="0"/>
        </a:defRPr>
      </a:lvl2pPr>
      <a:lvl3pPr marL="1143000" indent="-228600" algn="l" rtl="0" eaLnBrk="1" fontAlgn="base" hangingPunct="1">
        <a:spcBef>
          <a:spcPct val="20000"/>
        </a:spcBef>
        <a:spcAft>
          <a:spcPct val="0"/>
        </a:spcAft>
        <a:buFont typeface="Arial" charset="0"/>
        <a:buChar char="•"/>
        <a:defRPr kern="1200">
          <a:solidFill>
            <a:schemeClr val="tx1"/>
          </a:solidFill>
          <a:latin typeface="Trebuchet MS" pitchFamily="34" charset="0"/>
          <a:ea typeface="Tahoma" pitchFamily="34" charset="0"/>
          <a:cs typeface="Tahoma" pitchFamily="34" charset="0"/>
        </a:defRPr>
      </a:lvl3pPr>
      <a:lvl4pPr marL="1600200" indent="-228600" algn="l" rtl="0" eaLnBrk="1" fontAlgn="base" hangingPunct="1">
        <a:spcBef>
          <a:spcPct val="20000"/>
        </a:spcBef>
        <a:spcAft>
          <a:spcPct val="0"/>
        </a:spcAft>
        <a:buFont typeface="Arial" charset="0"/>
        <a:buChar char="–"/>
        <a:defRPr sz="1600" kern="1200">
          <a:solidFill>
            <a:schemeClr val="tx1"/>
          </a:solidFill>
          <a:latin typeface="Trebuchet MS" pitchFamily="34" charset="0"/>
          <a:ea typeface="Tahoma" pitchFamily="34" charset="0"/>
          <a:cs typeface="Tahoma" pitchFamily="34" charset="0"/>
        </a:defRPr>
      </a:lvl4pPr>
      <a:lvl5pPr marL="2057400" indent="-228600" algn="l" rtl="0" eaLnBrk="1" fontAlgn="base" hangingPunct="1">
        <a:spcBef>
          <a:spcPct val="20000"/>
        </a:spcBef>
        <a:spcAft>
          <a:spcPct val="0"/>
        </a:spcAft>
        <a:buFont typeface="Arial" charset="0"/>
        <a:buChar char="»"/>
        <a:defRPr sz="1600" kern="1200">
          <a:solidFill>
            <a:schemeClr val="tx1"/>
          </a:solidFill>
          <a:latin typeface="Trebuchet MS"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nl-BE" smtClean="0"/>
          </a:p>
        </p:txBody>
      </p:sp>
      <p:sp>
        <p:nvSpPr>
          <p:cNvPr id="1027" name="Text Placeholder 2"/>
          <p:cNvSpPr>
            <a:spLocks noGrp="1"/>
          </p:cNvSpPr>
          <p:nvPr>
            <p:ph type="body" idx="1"/>
          </p:nvPr>
        </p:nvSpPr>
        <p:spPr bwMode="auto">
          <a:xfrm>
            <a:off x="457200" y="1600200"/>
            <a:ext cx="8229600"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smtClean="0"/>
          </a:p>
        </p:txBody>
      </p:sp>
    </p:spTree>
    <p:extLst>
      <p:ext uri="{BB962C8B-B14F-4D97-AF65-F5344CB8AC3E}">
        <p14:creationId xmlns:p14="http://schemas.microsoft.com/office/powerpoint/2010/main" val="448756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timing>
    <p:tnLst>
      <p:par>
        <p:cTn id="1" dur="indefinite" restart="never" nodeType="tmRoot"/>
      </p:par>
    </p:tnLst>
  </p:timing>
  <p:txStyles>
    <p:titleStyle>
      <a:lvl1pPr algn="ctr" rtl="0" eaLnBrk="1" fontAlgn="base" hangingPunct="1">
        <a:spcBef>
          <a:spcPct val="0"/>
        </a:spcBef>
        <a:spcAft>
          <a:spcPct val="0"/>
        </a:spcAft>
        <a:defRPr sz="2800" kern="1200">
          <a:solidFill>
            <a:schemeClr val="tx1"/>
          </a:solidFill>
          <a:latin typeface="Trebuchet MS" pitchFamily="34" charset="0"/>
          <a:ea typeface="Tahoma" pitchFamily="34" charset="0"/>
          <a:cs typeface="Tahoma" pitchFamily="34" charset="0"/>
        </a:defRPr>
      </a:lvl1pPr>
      <a:lvl2pPr algn="ctr" rtl="0" eaLnBrk="1" fontAlgn="base" hangingPunct="1">
        <a:spcBef>
          <a:spcPct val="0"/>
        </a:spcBef>
        <a:spcAft>
          <a:spcPct val="0"/>
        </a:spcAft>
        <a:defRPr sz="2800">
          <a:solidFill>
            <a:schemeClr val="tx1"/>
          </a:solidFill>
          <a:latin typeface="Trebuchet MS" pitchFamily="34" charset="0"/>
          <a:cs typeface="Tahoma" pitchFamily="34" charset="0"/>
        </a:defRPr>
      </a:lvl2pPr>
      <a:lvl3pPr algn="ctr" rtl="0" eaLnBrk="1" fontAlgn="base" hangingPunct="1">
        <a:spcBef>
          <a:spcPct val="0"/>
        </a:spcBef>
        <a:spcAft>
          <a:spcPct val="0"/>
        </a:spcAft>
        <a:defRPr sz="2800">
          <a:solidFill>
            <a:schemeClr val="tx1"/>
          </a:solidFill>
          <a:latin typeface="Trebuchet MS" pitchFamily="34" charset="0"/>
          <a:cs typeface="Tahoma" pitchFamily="34" charset="0"/>
        </a:defRPr>
      </a:lvl3pPr>
      <a:lvl4pPr algn="ctr" rtl="0" eaLnBrk="1" fontAlgn="base" hangingPunct="1">
        <a:spcBef>
          <a:spcPct val="0"/>
        </a:spcBef>
        <a:spcAft>
          <a:spcPct val="0"/>
        </a:spcAft>
        <a:defRPr sz="2800">
          <a:solidFill>
            <a:schemeClr val="tx1"/>
          </a:solidFill>
          <a:latin typeface="Trebuchet MS" pitchFamily="34" charset="0"/>
          <a:cs typeface="Tahoma" pitchFamily="34" charset="0"/>
        </a:defRPr>
      </a:lvl4pPr>
      <a:lvl5pPr algn="ctr" rtl="0" eaLnBrk="1" fontAlgn="base" hangingPunct="1">
        <a:spcBef>
          <a:spcPct val="0"/>
        </a:spcBef>
        <a:spcAft>
          <a:spcPct val="0"/>
        </a:spcAft>
        <a:defRPr sz="2800">
          <a:solidFill>
            <a:schemeClr val="tx1"/>
          </a:solidFill>
          <a:latin typeface="Trebuchet MS" pitchFamily="34" charset="0"/>
          <a:cs typeface="Tahoma" pitchFamily="34" charset="0"/>
        </a:defRPr>
      </a:lvl5pPr>
      <a:lvl6pPr marL="457200" algn="ctr" rtl="0" eaLnBrk="1" fontAlgn="base" hangingPunct="1">
        <a:spcBef>
          <a:spcPct val="0"/>
        </a:spcBef>
        <a:spcAft>
          <a:spcPct val="0"/>
        </a:spcAft>
        <a:defRPr sz="2800">
          <a:solidFill>
            <a:schemeClr val="tx1"/>
          </a:solidFill>
          <a:latin typeface="Trebuchet MS" pitchFamily="34" charset="0"/>
          <a:cs typeface="Tahoma" pitchFamily="34" charset="0"/>
        </a:defRPr>
      </a:lvl6pPr>
      <a:lvl7pPr marL="914400" algn="ctr" rtl="0" eaLnBrk="1" fontAlgn="base" hangingPunct="1">
        <a:spcBef>
          <a:spcPct val="0"/>
        </a:spcBef>
        <a:spcAft>
          <a:spcPct val="0"/>
        </a:spcAft>
        <a:defRPr sz="2800">
          <a:solidFill>
            <a:schemeClr val="tx1"/>
          </a:solidFill>
          <a:latin typeface="Trebuchet MS" pitchFamily="34" charset="0"/>
          <a:cs typeface="Tahoma" pitchFamily="34" charset="0"/>
        </a:defRPr>
      </a:lvl7pPr>
      <a:lvl8pPr marL="1371600" algn="ctr" rtl="0" eaLnBrk="1" fontAlgn="base" hangingPunct="1">
        <a:spcBef>
          <a:spcPct val="0"/>
        </a:spcBef>
        <a:spcAft>
          <a:spcPct val="0"/>
        </a:spcAft>
        <a:defRPr sz="2800">
          <a:solidFill>
            <a:schemeClr val="tx1"/>
          </a:solidFill>
          <a:latin typeface="Trebuchet MS" pitchFamily="34" charset="0"/>
          <a:cs typeface="Tahoma" pitchFamily="34" charset="0"/>
        </a:defRPr>
      </a:lvl8pPr>
      <a:lvl9pPr marL="1828800" algn="ctr" rtl="0" eaLnBrk="1" fontAlgn="base" hangingPunct="1">
        <a:spcBef>
          <a:spcPct val="0"/>
        </a:spcBef>
        <a:spcAft>
          <a:spcPct val="0"/>
        </a:spcAft>
        <a:defRPr sz="2800">
          <a:solidFill>
            <a:schemeClr val="tx1"/>
          </a:solidFill>
          <a:latin typeface="Trebuchet MS" pitchFamily="34" charset="0"/>
          <a:cs typeface="Tahoma" pitchFamily="34" charset="0"/>
        </a:defRPr>
      </a:lvl9pPr>
    </p:titleStyle>
    <p:bodyStyle>
      <a:lvl1pPr marL="342900" indent="-342900" algn="l" rtl="0" eaLnBrk="1" fontAlgn="base" hangingPunct="1">
        <a:spcBef>
          <a:spcPct val="20000"/>
        </a:spcBef>
        <a:spcAft>
          <a:spcPct val="0"/>
        </a:spcAft>
        <a:buFont typeface="Arial" charset="0"/>
        <a:buChar char="•"/>
        <a:defRPr sz="2400" kern="1200">
          <a:solidFill>
            <a:schemeClr val="tx1"/>
          </a:solidFill>
          <a:latin typeface="Trebuchet MS" pitchFamily="34" charset="0"/>
          <a:ea typeface="Tahoma" pitchFamily="34" charset="0"/>
          <a:cs typeface="Tahoma" pitchFamily="34" charset="0"/>
        </a:defRPr>
      </a:lvl1pPr>
      <a:lvl2pPr marL="742950" indent="-285750" algn="l" rtl="0" eaLnBrk="1" fontAlgn="base" hangingPunct="1">
        <a:spcBef>
          <a:spcPct val="20000"/>
        </a:spcBef>
        <a:spcAft>
          <a:spcPct val="0"/>
        </a:spcAft>
        <a:buFont typeface="Arial" charset="0"/>
        <a:buChar char="–"/>
        <a:defRPr sz="2000" kern="1200">
          <a:solidFill>
            <a:schemeClr val="tx1"/>
          </a:solidFill>
          <a:latin typeface="Trebuchet MS" pitchFamily="34" charset="0"/>
          <a:ea typeface="Tahoma" pitchFamily="34" charset="0"/>
          <a:cs typeface="Tahoma" pitchFamily="34" charset="0"/>
        </a:defRPr>
      </a:lvl2pPr>
      <a:lvl3pPr marL="1143000" indent="-228600" algn="l" rtl="0" eaLnBrk="1" fontAlgn="base" hangingPunct="1">
        <a:spcBef>
          <a:spcPct val="20000"/>
        </a:spcBef>
        <a:spcAft>
          <a:spcPct val="0"/>
        </a:spcAft>
        <a:buFont typeface="Arial" charset="0"/>
        <a:buChar char="•"/>
        <a:defRPr kern="1200">
          <a:solidFill>
            <a:schemeClr val="tx1"/>
          </a:solidFill>
          <a:latin typeface="Trebuchet MS" pitchFamily="34" charset="0"/>
          <a:ea typeface="Tahoma" pitchFamily="34" charset="0"/>
          <a:cs typeface="Tahoma" pitchFamily="34" charset="0"/>
        </a:defRPr>
      </a:lvl3pPr>
      <a:lvl4pPr marL="1600200" indent="-228600" algn="l" rtl="0" eaLnBrk="1" fontAlgn="base" hangingPunct="1">
        <a:spcBef>
          <a:spcPct val="20000"/>
        </a:spcBef>
        <a:spcAft>
          <a:spcPct val="0"/>
        </a:spcAft>
        <a:buFont typeface="Arial" charset="0"/>
        <a:buChar char="–"/>
        <a:defRPr sz="1600" kern="1200">
          <a:solidFill>
            <a:schemeClr val="tx1"/>
          </a:solidFill>
          <a:latin typeface="Trebuchet MS" pitchFamily="34" charset="0"/>
          <a:ea typeface="Tahoma" pitchFamily="34" charset="0"/>
          <a:cs typeface="Tahoma" pitchFamily="34" charset="0"/>
        </a:defRPr>
      </a:lvl4pPr>
      <a:lvl5pPr marL="2057400" indent="-228600" algn="l" rtl="0" eaLnBrk="1" fontAlgn="base" hangingPunct="1">
        <a:spcBef>
          <a:spcPct val="20000"/>
        </a:spcBef>
        <a:spcAft>
          <a:spcPct val="0"/>
        </a:spcAft>
        <a:buFont typeface="Arial" charset="0"/>
        <a:buChar char="»"/>
        <a:defRPr sz="1600" kern="1200">
          <a:solidFill>
            <a:schemeClr val="tx1"/>
          </a:solidFill>
          <a:latin typeface="Trebuchet MS"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nfact.coordination@sciensano.be"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0" y="2743200"/>
            <a:ext cx="8991599" cy="1219199"/>
          </a:xfrm>
        </p:spPr>
        <p:txBody>
          <a:bodyPr>
            <a:normAutofit/>
          </a:bodyPr>
          <a:lstStyle/>
          <a:p>
            <a:r>
              <a:rPr lang="en-US" dirty="0" smtClean="0"/>
              <a:t>The Joint Action on Health Information </a:t>
            </a:r>
            <a:br>
              <a:rPr lang="en-US" dirty="0" smtClean="0"/>
            </a:br>
            <a:r>
              <a:rPr lang="en-US" dirty="0" smtClean="0"/>
              <a:t>InfAct</a:t>
            </a:r>
          </a:p>
        </p:txBody>
      </p:sp>
      <p:sp>
        <p:nvSpPr>
          <p:cNvPr id="7171" name="Subtitle 2"/>
          <p:cNvSpPr>
            <a:spLocks noGrp="1"/>
          </p:cNvSpPr>
          <p:nvPr>
            <p:ph type="subTitle" idx="1"/>
          </p:nvPr>
        </p:nvSpPr>
        <p:spPr>
          <a:xfrm>
            <a:off x="3851275" y="3962399"/>
            <a:ext cx="5041900" cy="411163"/>
          </a:xfrm>
        </p:spPr>
        <p:txBody>
          <a:bodyPr/>
          <a:lstStyle/>
          <a:p>
            <a:r>
              <a:rPr lang="en-US" dirty="0" smtClean="0"/>
              <a:t>Assembly of Members – 12 March 2019</a:t>
            </a:r>
            <a:endParaRPr lang="en-US" dirty="0"/>
          </a:p>
        </p:txBody>
      </p:sp>
      <p:sp>
        <p:nvSpPr>
          <p:cNvPr id="4" name="TextBox 3"/>
          <p:cNvSpPr txBox="1"/>
          <p:nvPr/>
        </p:nvSpPr>
        <p:spPr>
          <a:xfrm>
            <a:off x="0" y="6172200"/>
            <a:ext cx="5257799" cy="646331"/>
          </a:xfrm>
          <a:prstGeom prst="rect">
            <a:avLst/>
          </a:prstGeom>
          <a:solidFill>
            <a:schemeClr val="bg1"/>
          </a:solidFill>
        </p:spPr>
        <p:txBody>
          <a:bodyPr wrap="square" rtlCol="0">
            <a:spAutoFit/>
          </a:bodyPr>
          <a:lstStyle/>
          <a:p>
            <a:r>
              <a:rPr lang="en-GB" sz="1200" dirty="0" smtClean="0">
                <a:latin typeface="Trebuchet MS" pitchFamily="34" charset="0"/>
              </a:rPr>
              <a:t>Name: Petronille Bogaert, Linda Abboud and Herman Van Oyen</a:t>
            </a:r>
            <a:endParaRPr lang="en-GB" sz="1200" dirty="0">
              <a:latin typeface="Trebuchet MS" pitchFamily="34" charset="0"/>
            </a:endParaRPr>
          </a:p>
          <a:p>
            <a:r>
              <a:rPr lang="en-GB" sz="1200" dirty="0" smtClean="0">
                <a:latin typeface="Trebuchet MS" pitchFamily="34" charset="0"/>
              </a:rPr>
              <a:t>Institution: Sciensano, Belgium</a:t>
            </a:r>
          </a:p>
          <a:p>
            <a:r>
              <a:rPr lang="en-US" sz="1200" dirty="0">
                <a:latin typeface="Trebuchet MS" panose="020B0603020202020204" pitchFamily="34" charset="0"/>
              </a:rPr>
              <a:t>Contact: </a:t>
            </a:r>
            <a:r>
              <a:rPr lang="en-US" sz="1200" dirty="0" smtClean="0">
                <a:latin typeface="Trebuchet MS" panose="020B0603020202020204" pitchFamily="34" charset="0"/>
                <a:hlinkClick r:id="rId3"/>
              </a:rPr>
              <a:t>infact.coordination@sciensano.be</a:t>
            </a:r>
            <a:endParaRPr lang="en-GB" sz="1200" dirty="0" smtClean="0">
              <a:latin typeface="Trebuchet MS" pitchFamily="34" charset="0"/>
            </a:endParaRPr>
          </a:p>
        </p:txBody>
      </p:sp>
    </p:spTree>
    <p:extLst>
      <p:ext uri="{BB962C8B-B14F-4D97-AF65-F5344CB8AC3E}">
        <p14:creationId xmlns:p14="http://schemas.microsoft.com/office/powerpoint/2010/main" val="25538057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3053605"/>
            <a:ext cx="7772400" cy="765085"/>
          </a:xfrm>
        </p:spPr>
        <p:txBody>
          <a:bodyPr>
            <a:noAutofit/>
          </a:bodyPr>
          <a:lstStyle/>
          <a:p>
            <a:r>
              <a:rPr lang="en-GB" dirty="0"/>
              <a:t>Website: www.inf-act.eu</a:t>
            </a:r>
            <a:br>
              <a:rPr lang="en-GB" dirty="0"/>
            </a:br>
            <a:r>
              <a:rPr lang="en-GB" dirty="0"/>
              <a:t>Twitter: @</a:t>
            </a:r>
            <a:r>
              <a:rPr lang="en-GB" dirty="0" err="1"/>
              <a:t>JA_InfAct</a:t>
            </a:r>
            <a:endParaRPr lang="en-GB" dirty="0"/>
          </a:p>
        </p:txBody>
      </p:sp>
    </p:spTree>
    <p:extLst>
      <p:ext uri="{BB962C8B-B14F-4D97-AF65-F5344CB8AC3E}">
        <p14:creationId xmlns:p14="http://schemas.microsoft.com/office/powerpoint/2010/main" val="192630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InfAct partners</a:t>
            </a:r>
            <a:endParaRPr lang="en-GB" dirty="0"/>
          </a:p>
        </p:txBody>
      </p:sp>
      <p:sp>
        <p:nvSpPr>
          <p:cNvPr id="3" name="Content Placeholder 2"/>
          <p:cNvSpPr>
            <a:spLocks noGrp="1"/>
          </p:cNvSpPr>
          <p:nvPr>
            <p:ph idx="1"/>
          </p:nvPr>
        </p:nvSpPr>
        <p:spPr>
          <a:xfrm>
            <a:off x="457200" y="1600201"/>
            <a:ext cx="4800600" cy="3719009"/>
          </a:xfrm>
        </p:spPr>
        <p:txBody>
          <a:bodyPr/>
          <a:lstStyle/>
          <a:p>
            <a:pPr marL="0" indent="0">
              <a:buNone/>
            </a:pPr>
            <a:r>
              <a:rPr lang="en-GB" dirty="0" smtClean="0"/>
              <a:t>40 institutions in 28 countries:</a:t>
            </a:r>
          </a:p>
          <a:p>
            <a:pPr marL="431800" lvl="2" indent="0">
              <a:buNone/>
            </a:pPr>
            <a:r>
              <a:rPr lang="en-GB" sz="2000" dirty="0" smtClean="0"/>
              <a:t>Austria, Bosnia Herzegovina, Belgium, Croatia, Cyprus, Czech Republic, Estonia, Finland, France, Germany, Greece, Ireland, Italy, Latvia, Lithuania, Luxembourg, Malta, Moldova, Netherlands, Norway, Poland, Portugal, Romania, Serbia, Slovenia, Spain, Sweden, United Kingdom</a:t>
            </a:r>
          </a:p>
          <a:p>
            <a:pPr marL="431800" lvl="2" indent="0">
              <a:buNone/>
            </a:pPr>
            <a:endParaRPr lang="en-GB" sz="2000" dirty="0" smtClean="0"/>
          </a:p>
          <a:p>
            <a:pPr marL="0" indent="0">
              <a:buNone/>
            </a:pPr>
            <a:r>
              <a:rPr lang="en-GB" sz="1800" dirty="0" smtClean="0">
                <a:sym typeface="Wingdings" panose="05000000000000000000" pitchFamily="2" charset="2"/>
              </a:rPr>
              <a:t> 20 public health or research institutes, 13 ministries, 3 universities and 4 others </a:t>
            </a:r>
            <a:endParaRPr lang="en-GB" sz="1800" dirty="0" smtClean="0"/>
          </a:p>
          <a:p>
            <a:pPr marL="431800" lvl="2" indent="0">
              <a:buNone/>
            </a:pPr>
            <a:endParaRPr lang="en-GB" sz="2000" dirty="0"/>
          </a:p>
        </p:txBody>
      </p:sp>
      <p:pic>
        <p:nvPicPr>
          <p:cNvPr id="4" name="Picture 3"/>
          <p:cNvPicPr>
            <a:picLocks noChangeAspect="1"/>
          </p:cNvPicPr>
          <p:nvPr/>
        </p:nvPicPr>
        <p:blipFill>
          <a:blip r:embed="rId3"/>
          <a:stretch>
            <a:fillRect/>
          </a:stretch>
        </p:blipFill>
        <p:spPr>
          <a:xfrm>
            <a:off x="5413704" y="1622475"/>
            <a:ext cx="3248478" cy="4610743"/>
          </a:xfrm>
          <a:prstGeom prst="rect">
            <a:avLst/>
          </a:prstGeom>
        </p:spPr>
      </p:pic>
    </p:spTree>
    <p:extLst>
      <p:ext uri="{BB962C8B-B14F-4D97-AF65-F5344CB8AC3E}">
        <p14:creationId xmlns:p14="http://schemas.microsoft.com/office/powerpoint/2010/main" val="1491737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Goals of InfAct</a:t>
            </a:r>
            <a:endParaRPr lang="en-GB" dirty="0"/>
          </a:p>
        </p:txBody>
      </p:sp>
      <p:sp>
        <p:nvSpPr>
          <p:cNvPr id="3" name="Content Placeholder 2"/>
          <p:cNvSpPr>
            <a:spLocks noGrp="1"/>
          </p:cNvSpPr>
          <p:nvPr>
            <p:ph idx="1"/>
          </p:nvPr>
        </p:nvSpPr>
        <p:spPr/>
        <p:txBody>
          <a:bodyPr/>
          <a:lstStyle/>
          <a:p>
            <a:pPr marL="0" indent="0">
              <a:buNone/>
            </a:pPr>
            <a:r>
              <a:rPr lang="en-GB" sz="2000" dirty="0" err="1" smtClean="0"/>
              <a:t>InfAct’s</a:t>
            </a:r>
            <a:r>
              <a:rPr lang="en-GB" sz="2000" dirty="0" smtClean="0"/>
              <a:t> </a:t>
            </a:r>
            <a:r>
              <a:rPr lang="en-GB" sz="2000" dirty="0"/>
              <a:t>goals are to strengthen national and EU health information systems by:</a:t>
            </a:r>
          </a:p>
          <a:p>
            <a:endParaRPr lang="en-GB" sz="2000" dirty="0"/>
          </a:p>
        </p:txBody>
      </p:sp>
      <p:graphicFrame>
        <p:nvGraphicFramePr>
          <p:cNvPr id="4" name="Content Placeholder 3"/>
          <p:cNvGraphicFramePr>
            <a:graphicFrameLocks/>
          </p:cNvGraphicFramePr>
          <p:nvPr>
            <p:extLst>
              <p:ext uri="{D42A27DB-BD31-4B8C-83A1-F6EECF244321}">
                <p14:modId xmlns:p14="http://schemas.microsoft.com/office/powerpoint/2010/main" val="591636351"/>
              </p:ext>
            </p:extLst>
          </p:nvPr>
        </p:nvGraphicFramePr>
        <p:xfrm>
          <a:off x="457200" y="2286000"/>
          <a:ext cx="8229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53583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04430" y="118585"/>
            <a:ext cx="8535140" cy="6620830"/>
          </a:xfrm>
          <a:prstGeom prst="rect">
            <a:avLst/>
          </a:prstGeom>
        </p:spPr>
      </p:pic>
    </p:spTree>
    <p:extLst>
      <p:ext uri="{BB962C8B-B14F-4D97-AF65-F5344CB8AC3E}">
        <p14:creationId xmlns:p14="http://schemas.microsoft.com/office/powerpoint/2010/main" val="3372064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39847" y="712775"/>
            <a:ext cx="2267266" cy="2324424"/>
          </a:xfrm>
          <a:prstGeom prst="rect">
            <a:avLst/>
          </a:prstGeom>
        </p:spPr>
      </p:pic>
      <p:pic>
        <p:nvPicPr>
          <p:cNvPr id="6" name="Picture 5"/>
          <p:cNvPicPr>
            <a:picLocks noChangeAspect="1"/>
          </p:cNvPicPr>
          <p:nvPr/>
        </p:nvPicPr>
        <p:blipFill rotWithShape="1">
          <a:blip r:embed="rId4"/>
          <a:srcRect l="3951" r="48294"/>
          <a:stretch/>
        </p:blipFill>
        <p:spPr>
          <a:xfrm>
            <a:off x="3207113" y="97281"/>
            <a:ext cx="2133600" cy="2238687"/>
          </a:xfrm>
          <a:prstGeom prst="rect">
            <a:avLst/>
          </a:prstGeom>
        </p:spPr>
      </p:pic>
      <p:pic>
        <p:nvPicPr>
          <p:cNvPr id="10" name="Picture 9"/>
          <p:cNvPicPr>
            <a:picLocks noChangeAspect="1"/>
          </p:cNvPicPr>
          <p:nvPr/>
        </p:nvPicPr>
        <p:blipFill rotWithShape="1">
          <a:blip r:embed="rId4"/>
          <a:srcRect l="52447"/>
          <a:stretch/>
        </p:blipFill>
        <p:spPr>
          <a:xfrm>
            <a:off x="5657324" y="541431"/>
            <a:ext cx="2124594" cy="2238687"/>
          </a:xfrm>
          <a:prstGeom prst="rect">
            <a:avLst/>
          </a:prstGeom>
        </p:spPr>
      </p:pic>
      <p:pic>
        <p:nvPicPr>
          <p:cNvPr id="12" name="Picture 11"/>
          <p:cNvPicPr>
            <a:picLocks noChangeAspect="1"/>
          </p:cNvPicPr>
          <p:nvPr/>
        </p:nvPicPr>
        <p:blipFill rotWithShape="1">
          <a:blip r:embed="rId5"/>
          <a:srcRect l="48665"/>
          <a:stretch/>
        </p:blipFill>
        <p:spPr>
          <a:xfrm>
            <a:off x="6339145" y="2639618"/>
            <a:ext cx="2181087" cy="2314898"/>
          </a:xfrm>
          <a:prstGeom prst="rect">
            <a:avLst/>
          </a:prstGeom>
        </p:spPr>
      </p:pic>
      <p:pic>
        <p:nvPicPr>
          <p:cNvPr id="7" name="Picture 6"/>
          <p:cNvPicPr>
            <a:picLocks noChangeAspect="1"/>
          </p:cNvPicPr>
          <p:nvPr/>
        </p:nvPicPr>
        <p:blipFill rotWithShape="1">
          <a:blip r:embed="rId6"/>
          <a:srcRect r="49462"/>
          <a:stretch/>
        </p:blipFill>
        <p:spPr>
          <a:xfrm>
            <a:off x="464488" y="2896699"/>
            <a:ext cx="2209800" cy="2267266"/>
          </a:xfrm>
          <a:prstGeom prst="rect">
            <a:avLst/>
          </a:prstGeom>
        </p:spPr>
      </p:pic>
      <p:pic>
        <p:nvPicPr>
          <p:cNvPr id="8" name="Picture 7"/>
          <p:cNvPicPr>
            <a:picLocks noChangeAspect="1"/>
          </p:cNvPicPr>
          <p:nvPr/>
        </p:nvPicPr>
        <p:blipFill rotWithShape="1">
          <a:blip r:embed="rId5"/>
          <a:srcRect r="51335"/>
          <a:stretch/>
        </p:blipFill>
        <p:spPr>
          <a:xfrm>
            <a:off x="4772492" y="4543102"/>
            <a:ext cx="2067656" cy="2314898"/>
          </a:xfrm>
          <a:prstGeom prst="rect">
            <a:avLst/>
          </a:prstGeom>
        </p:spPr>
      </p:pic>
      <p:pic>
        <p:nvPicPr>
          <p:cNvPr id="11" name="Picture 10"/>
          <p:cNvPicPr>
            <a:picLocks noChangeAspect="1"/>
          </p:cNvPicPr>
          <p:nvPr/>
        </p:nvPicPr>
        <p:blipFill rotWithShape="1">
          <a:blip r:embed="rId6"/>
          <a:srcRect l="50538" t="6197"/>
          <a:stretch/>
        </p:blipFill>
        <p:spPr>
          <a:xfrm>
            <a:off x="2343931" y="4637168"/>
            <a:ext cx="2162785" cy="2126766"/>
          </a:xfrm>
          <a:prstGeom prst="rect">
            <a:avLst/>
          </a:prstGeom>
        </p:spPr>
      </p:pic>
    </p:spTree>
    <p:extLst>
      <p:ext uri="{BB962C8B-B14F-4D97-AF65-F5344CB8AC3E}">
        <p14:creationId xmlns:p14="http://schemas.microsoft.com/office/powerpoint/2010/main" val="256518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42530" y="1509624"/>
            <a:ext cx="2267266" cy="2324424"/>
          </a:xfrm>
          <a:prstGeom prst="rect">
            <a:avLst/>
          </a:prstGeom>
        </p:spPr>
      </p:pic>
      <p:sp>
        <p:nvSpPr>
          <p:cNvPr id="4" name="Rectangle 3"/>
          <p:cNvSpPr/>
          <p:nvPr/>
        </p:nvSpPr>
        <p:spPr>
          <a:xfrm>
            <a:off x="3158579" y="1957000"/>
            <a:ext cx="4876800" cy="1277273"/>
          </a:xfrm>
          <a:prstGeom prst="rect">
            <a:avLst/>
          </a:prstGeom>
        </p:spPr>
        <p:txBody>
          <a:bodyPr wrap="square">
            <a:spAutoFit/>
          </a:bodyPr>
          <a:lstStyle/>
          <a:p>
            <a:pPr marL="742950" lvl="1" indent="-285750" algn="just" fontAlgn="auto">
              <a:spcBef>
                <a:spcPts val="0"/>
              </a:spcBef>
              <a:spcAft>
                <a:spcPts val="600"/>
              </a:spcAft>
              <a:buFont typeface="Trebuchet MS" panose="020B0603020202020204" pitchFamily="34" charset="0"/>
              <a:buChar char="–"/>
              <a:defRPr/>
            </a:pPr>
            <a:r>
              <a:rPr lang="en-GB" dirty="0">
                <a:latin typeface="Trebuchet MS" panose="020B0603020202020204" pitchFamily="34" charset="0"/>
                <a:ea typeface="Times New Roman" panose="02020603050405020304" pitchFamily="18" charset="0"/>
              </a:rPr>
              <a:t>Organisation of</a:t>
            </a:r>
            <a:r>
              <a:rPr lang="en-GB" b="1" dirty="0">
                <a:latin typeface="Trebuchet MS" panose="020B0603020202020204" pitchFamily="34" charset="0"/>
                <a:ea typeface="Times New Roman" panose="02020603050405020304" pitchFamily="18" charset="0"/>
              </a:rPr>
              <a:t> Assembly of Members </a:t>
            </a:r>
            <a:r>
              <a:rPr lang="en-GB" dirty="0">
                <a:latin typeface="Trebuchet MS" panose="020B0603020202020204" pitchFamily="34" charset="0"/>
                <a:ea typeface="Times New Roman" panose="02020603050405020304" pitchFamily="18" charset="0"/>
              </a:rPr>
              <a:t>with representatives from Ministries of Health and </a:t>
            </a:r>
            <a:r>
              <a:rPr lang="en-GB" dirty="0" smtClean="0">
                <a:latin typeface="Trebuchet MS" panose="020B0603020202020204" pitchFamily="34" charset="0"/>
                <a:ea typeface="Times New Roman" panose="02020603050405020304" pitchFamily="18" charset="0"/>
              </a:rPr>
              <a:t>Research.</a:t>
            </a:r>
          </a:p>
          <a:p>
            <a:pPr marL="742950" lvl="1" indent="-285750" algn="just" fontAlgn="auto">
              <a:spcBef>
                <a:spcPts val="0"/>
              </a:spcBef>
              <a:spcAft>
                <a:spcPts val="600"/>
              </a:spcAft>
              <a:buFont typeface="Trebuchet MS" panose="020B0603020202020204" pitchFamily="34" charset="0"/>
              <a:buChar char="–"/>
              <a:defRPr/>
            </a:pPr>
            <a:r>
              <a:rPr lang="en-GB" dirty="0" smtClean="0">
                <a:latin typeface="Trebuchet MS" panose="020B0603020202020204" pitchFamily="34" charset="0"/>
                <a:ea typeface="Times New Roman" panose="02020603050405020304" pitchFamily="18" charset="0"/>
              </a:rPr>
              <a:t>Sustainability plan.</a:t>
            </a:r>
            <a:endParaRPr lang="en-GB" dirty="0">
              <a:latin typeface="Trebuchet MS" panose="020B0603020202020204" pitchFamily="34" charset="0"/>
              <a:ea typeface="Times New Roman" panose="02020603050405020304" pitchFamily="18" charset="0"/>
            </a:endParaRPr>
          </a:p>
        </p:txBody>
      </p:sp>
      <p:pic>
        <p:nvPicPr>
          <p:cNvPr id="13" name="Picture 12"/>
          <p:cNvPicPr>
            <a:picLocks noChangeAspect="1"/>
          </p:cNvPicPr>
          <p:nvPr/>
        </p:nvPicPr>
        <p:blipFill rotWithShape="1">
          <a:blip r:embed="rId3"/>
          <a:srcRect l="3951" r="48294"/>
          <a:stretch/>
        </p:blipFill>
        <p:spPr>
          <a:xfrm>
            <a:off x="877467" y="4029908"/>
            <a:ext cx="2133600" cy="2238687"/>
          </a:xfrm>
          <a:prstGeom prst="rect">
            <a:avLst/>
          </a:prstGeom>
        </p:spPr>
      </p:pic>
      <p:sp>
        <p:nvSpPr>
          <p:cNvPr id="9" name="Rectangle 8"/>
          <p:cNvSpPr/>
          <p:nvPr/>
        </p:nvSpPr>
        <p:spPr>
          <a:xfrm>
            <a:off x="3561413" y="4099862"/>
            <a:ext cx="4572000" cy="1354217"/>
          </a:xfrm>
          <a:prstGeom prst="rect">
            <a:avLst/>
          </a:prstGeom>
        </p:spPr>
        <p:txBody>
          <a:bodyPr>
            <a:spAutoFit/>
          </a:bodyPr>
          <a:lstStyle/>
          <a:p>
            <a:pPr marL="285750" marR="0" indent="-285750" algn="just">
              <a:spcBef>
                <a:spcPts val="0"/>
              </a:spcBef>
              <a:spcAft>
                <a:spcPts val="600"/>
              </a:spcAft>
              <a:buFont typeface="Trebuchet MS" panose="020B0603020202020204" pitchFamily="34" charset="0"/>
              <a:buChar char="–"/>
            </a:pPr>
            <a:r>
              <a:rPr lang="en-GB" dirty="0">
                <a:latin typeface="Trebuchet MS" panose="020B0603020202020204" pitchFamily="34" charset="0"/>
              </a:rPr>
              <a:t>Assessment of health information systems through peer-review. </a:t>
            </a:r>
            <a:endParaRPr lang="en-GB" dirty="0" smtClean="0">
              <a:latin typeface="Trebuchet MS" panose="020B0603020202020204" pitchFamily="34" charset="0"/>
            </a:endParaRPr>
          </a:p>
          <a:p>
            <a:pPr marL="285750" marR="0" indent="-285750" algn="just">
              <a:spcBef>
                <a:spcPts val="0"/>
              </a:spcBef>
              <a:spcAft>
                <a:spcPts val="600"/>
              </a:spcAft>
              <a:buFont typeface="Trebuchet MS" panose="020B0603020202020204" pitchFamily="34" charset="0"/>
              <a:buChar char="–"/>
            </a:pPr>
            <a:r>
              <a:rPr lang="en-GB" dirty="0" smtClean="0">
                <a:latin typeface="Trebuchet MS" panose="020B0603020202020204" pitchFamily="34" charset="0"/>
              </a:rPr>
              <a:t>Cataloguing </a:t>
            </a:r>
            <a:r>
              <a:rPr lang="en-GB" dirty="0">
                <a:latin typeface="Trebuchet MS" panose="020B0603020202020204" pitchFamily="34" charset="0"/>
              </a:rPr>
              <a:t>of networks and </a:t>
            </a:r>
            <a:r>
              <a:rPr lang="en-GB" dirty="0" smtClean="0">
                <a:latin typeface="Trebuchet MS" panose="020B0603020202020204" pitchFamily="34" charset="0"/>
              </a:rPr>
              <a:t>projects. </a:t>
            </a:r>
          </a:p>
          <a:p>
            <a:pPr marL="285750" marR="0" indent="-285750" algn="just">
              <a:spcBef>
                <a:spcPts val="0"/>
              </a:spcBef>
              <a:spcAft>
                <a:spcPts val="600"/>
              </a:spcAft>
              <a:buFont typeface="Trebuchet MS" panose="020B0603020202020204" pitchFamily="34" charset="0"/>
              <a:buChar char="–"/>
            </a:pPr>
            <a:r>
              <a:rPr lang="en-GB" dirty="0" smtClean="0">
                <a:latin typeface="Trebuchet MS" panose="020B0603020202020204" pitchFamily="34" charset="0"/>
              </a:rPr>
              <a:t>Prioritization </a:t>
            </a:r>
            <a:r>
              <a:rPr lang="en-GB" dirty="0">
                <a:latin typeface="Trebuchet MS" panose="020B0603020202020204" pitchFamily="34" charset="0"/>
              </a:rPr>
              <a:t>of health information</a:t>
            </a:r>
            <a:endParaRPr lang="en-GB" dirty="0">
              <a:latin typeface="Trebuchet MS" panose="020B0603020202020204" pitchFamily="34" charset="0"/>
              <a:ea typeface="Times New Roman" panose="02020603050405020304" pitchFamily="18" charset="0"/>
            </a:endParaRPr>
          </a:p>
        </p:txBody>
      </p:sp>
      <p:sp>
        <p:nvSpPr>
          <p:cNvPr id="6" name="Title 5"/>
          <p:cNvSpPr>
            <a:spLocks noGrp="1"/>
          </p:cNvSpPr>
          <p:nvPr>
            <p:ph type="title"/>
          </p:nvPr>
        </p:nvSpPr>
        <p:spPr/>
        <p:txBody>
          <a:bodyPr/>
          <a:lstStyle/>
          <a:p>
            <a:r>
              <a:rPr lang="en-GB" dirty="0" smtClean="0"/>
              <a:t>WP4, WP5</a:t>
            </a:r>
            <a:endParaRPr lang="en-GB" dirty="0"/>
          </a:p>
        </p:txBody>
      </p:sp>
    </p:spTree>
    <p:extLst>
      <p:ext uri="{BB962C8B-B14F-4D97-AF65-F5344CB8AC3E}">
        <p14:creationId xmlns:p14="http://schemas.microsoft.com/office/powerpoint/2010/main" val="1475788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2447"/>
          <a:stretch/>
        </p:blipFill>
        <p:spPr>
          <a:xfrm>
            <a:off x="533400" y="1728943"/>
            <a:ext cx="2124594" cy="2238687"/>
          </a:xfrm>
          <a:prstGeom prst="rect">
            <a:avLst/>
          </a:prstGeom>
        </p:spPr>
      </p:pic>
      <p:sp>
        <p:nvSpPr>
          <p:cNvPr id="4" name="Rectangle 3"/>
          <p:cNvSpPr/>
          <p:nvPr/>
        </p:nvSpPr>
        <p:spPr>
          <a:xfrm>
            <a:off x="3048000" y="1728943"/>
            <a:ext cx="5638800" cy="1631216"/>
          </a:xfrm>
          <a:prstGeom prst="rect">
            <a:avLst/>
          </a:prstGeom>
        </p:spPr>
        <p:txBody>
          <a:bodyPr wrap="square">
            <a:spAutoFit/>
          </a:bodyPr>
          <a:lstStyle/>
          <a:p>
            <a:pPr marL="0" marR="0" algn="just">
              <a:spcBef>
                <a:spcPts val="0"/>
              </a:spcBef>
              <a:spcAft>
                <a:spcPts val="600"/>
              </a:spcAft>
            </a:pPr>
            <a:r>
              <a:rPr lang="en-GB" dirty="0">
                <a:latin typeface="Trebuchet MS" panose="020B0603020202020204" pitchFamily="34" charset="0"/>
              </a:rPr>
              <a:t>Developing a capacity strengthening baseline programme at EU level to support critical areas of health information use and management </a:t>
            </a:r>
            <a:endParaRPr lang="en-GB" dirty="0" smtClean="0">
              <a:latin typeface="Trebuchet MS" panose="020B0603020202020204" pitchFamily="34" charset="0"/>
            </a:endParaRPr>
          </a:p>
          <a:p>
            <a:pPr marL="285750" marR="0" indent="-285750" algn="just">
              <a:spcBef>
                <a:spcPts val="0"/>
              </a:spcBef>
              <a:spcAft>
                <a:spcPts val="600"/>
              </a:spcAft>
              <a:buFontTx/>
              <a:buChar char="-"/>
            </a:pPr>
            <a:r>
              <a:rPr lang="en-GB" dirty="0" smtClean="0">
                <a:latin typeface="Trebuchet MS" panose="020B0603020202020204" pitchFamily="34" charset="0"/>
                <a:ea typeface="Times New Roman" panose="02020603050405020304" pitchFamily="18" charset="0"/>
                <a:sym typeface="Wingdings" panose="05000000000000000000" pitchFamily="2" charset="2"/>
              </a:rPr>
              <a:t>Flagship </a:t>
            </a:r>
            <a:r>
              <a:rPr lang="en-GB" dirty="0">
                <a:latin typeface="Trebuchet MS" panose="020B0603020202020204" pitchFamily="34" charset="0"/>
                <a:ea typeface="Times New Roman" panose="02020603050405020304" pitchFamily="18" charset="0"/>
                <a:sym typeface="Wingdings" panose="05000000000000000000" pitchFamily="2" charset="2"/>
              </a:rPr>
              <a:t>training </a:t>
            </a:r>
            <a:r>
              <a:rPr lang="en-GB" dirty="0" smtClean="0">
                <a:latin typeface="Trebuchet MS" panose="020B0603020202020204" pitchFamily="34" charset="0"/>
                <a:ea typeface="Times New Roman" panose="02020603050405020304" pitchFamily="18" charset="0"/>
                <a:sym typeface="Wingdings" panose="05000000000000000000" pitchFamily="2" charset="2"/>
              </a:rPr>
              <a:t>programme</a:t>
            </a:r>
          </a:p>
          <a:p>
            <a:pPr marL="285750" marR="0" indent="-285750" algn="just">
              <a:spcBef>
                <a:spcPts val="0"/>
              </a:spcBef>
              <a:spcAft>
                <a:spcPts val="600"/>
              </a:spcAft>
              <a:buFontTx/>
              <a:buChar char="-"/>
            </a:pPr>
            <a:r>
              <a:rPr lang="en-GB" dirty="0" smtClean="0">
                <a:latin typeface="Trebuchet MS" panose="020B0603020202020204" pitchFamily="34" charset="0"/>
                <a:ea typeface="Times New Roman" panose="02020603050405020304" pitchFamily="18" charset="0"/>
                <a:sym typeface="Wingdings" panose="05000000000000000000" pitchFamily="2" charset="2"/>
              </a:rPr>
              <a:t>Roadmap for capacity </a:t>
            </a:r>
            <a:r>
              <a:rPr lang="en-GB" dirty="0" smtClean="0">
                <a:latin typeface="Trebuchet MS" panose="020B0603020202020204" pitchFamily="34" charset="0"/>
                <a:ea typeface="Times New Roman" panose="02020603050405020304" pitchFamily="18" charset="0"/>
                <a:sym typeface="Wingdings" panose="05000000000000000000" pitchFamily="2" charset="2"/>
              </a:rPr>
              <a:t>building</a:t>
            </a:r>
            <a:endParaRPr lang="en-GB" dirty="0" smtClean="0">
              <a:latin typeface="Trebuchet MS" panose="020B0603020202020204" pitchFamily="34" charset="0"/>
              <a:ea typeface="Times New Roman" panose="02020603050405020304" pitchFamily="18" charset="0"/>
              <a:sym typeface="Wingdings" panose="05000000000000000000" pitchFamily="2" charset="2"/>
            </a:endParaRPr>
          </a:p>
        </p:txBody>
      </p:sp>
      <p:sp>
        <p:nvSpPr>
          <p:cNvPr id="3" name="Title 2"/>
          <p:cNvSpPr>
            <a:spLocks noGrp="1"/>
          </p:cNvSpPr>
          <p:nvPr>
            <p:ph type="title"/>
          </p:nvPr>
        </p:nvSpPr>
        <p:spPr/>
        <p:txBody>
          <a:bodyPr/>
          <a:lstStyle/>
          <a:p>
            <a:r>
              <a:rPr lang="en-GB" dirty="0" smtClean="0"/>
              <a:t>WP6, WP7</a:t>
            </a:r>
            <a:endParaRPr lang="en-GB" dirty="0"/>
          </a:p>
        </p:txBody>
      </p:sp>
      <p:pic>
        <p:nvPicPr>
          <p:cNvPr id="8" name="Picture 7"/>
          <p:cNvPicPr>
            <a:picLocks noChangeAspect="1"/>
          </p:cNvPicPr>
          <p:nvPr/>
        </p:nvPicPr>
        <p:blipFill rotWithShape="1">
          <a:blip r:embed="rId3"/>
          <a:srcRect r="49462"/>
          <a:stretch/>
        </p:blipFill>
        <p:spPr>
          <a:xfrm>
            <a:off x="547141" y="4382808"/>
            <a:ext cx="2209800" cy="2267266"/>
          </a:xfrm>
          <a:prstGeom prst="rect">
            <a:avLst/>
          </a:prstGeom>
        </p:spPr>
      </p:pic>
      <p:sp>
        <p:nvSpPr>
          <p:cNvPr id="9" name="Rectangle 8"/>
          <p:cNvSpPr/>
          <p:nvPr/>
        </p:nvSpPr>
        <p:spPr>
          <a:xfrm>
            <a:off x="3048000" y="4008259"/>
            <a:ext cx="5638800" cy="2416046"/>
          </a:xfrm>
          <a:prstGeom prst="rect">
            <a:avLst/>
          </a:prstGeom>
        </p:spPr>
        <p:txBody>
          <a:bodyPr wrap="square">
            <a:spAutoFit/>
          </a:bodyPr>
          <a:lstStyle/>
          <a:p>
            <a:pPr marL="0" marR="0" algn="just">
              <a:spcBef>
                <a:spcPts val="0"/>
              </a:spcBef>
              <a:spcAft>
                <a:spcPts val="600"/>
              </a:spcAft>
            </a:pPr>
            <a:r>
              <a:rPr lang="en-GB" dirty="0">
                <a:latin typeface="Trebuchet MS" panose="020B0603020202020204" pitchFamily="34" charset="0"/>
              </a:rPr>
              <a:t>Developing a proof of concept of a sustainable organisational structure - w</a:t>
            </a:r>
            <a:r>
              <a:rPr lang="en-GB" dirty="0">
                <a:latin typeface="Trebuchet MS" panose="020B0603020202020204" pitchFamily="34" charset="0"/>
                <a:ea typeface="Times New Roman" panose="02020603050405020304" pitchFamily="18" charset="0"/>
              </a:rPr>
              <a:t>orking towards ERIC by:</a:t>
            </a:r>
          </a:p>
          <a:p>
            <a:pPr marL="285750" indent="-285750" algn="just">
              <a:spcBef>
                <a:spcPts val="0"/>
              </a:spcBef>
              <a:spcAft>
                <a:spcPts val="600"/>
              </a:spcAft>
              <a:buFont typeface="Trebuchet MS" panose="020B0603020202020204" pitchFamily="34" charset="0"/>
              <a:buChar char="–"/>
            </a:pPr>
            <a:r>
              <a:rPr lang="en-GB" dirty="0">
                <a:latin typeface="Trebuchet MS" panose="020B0603020202020204" pitchFamily="34" charset="0"/>
                <a:ea typeface="Times New Roman" panose="02020603050405020304" pitchFamily="18" charset="0"/>
              </a:rPr>
              <a:t>Application for ESFRI roadmap</a:t>
            </a:r>
          </a:p>
          <a:p>
            <a:pPr marL="285750" indent="-285750">
              <a:spcBef>
                <a:spcPts val="0"/>
              </a:spcBef>
              <a:spcAft>
                <a:spcPts val="600"/>
              </a:spcAft>
              <a:buFont typeface="Trebuchet MS" panose="020B0603020202020204" pitchFamily="34" charset="0"/>
              <a:buChar char="–"/>
            </a:pPr>
            <a:r>
              <a:rPr lang="en-GB" dirty="0" smtClean="0">
                <a:latin typeface="Trebuchet MS" panose="020B0603020202020204" pitchFamily="34" charset="0"/>
                <a:ea typeface="Times New Roman" panose="02020603050405020304" pitchFamily="18" charset="0"/>
              </a:rPr>
              <a:t>Connection of MS health information networks</a:t>
            </a:r>
          </a:p>
          <a:p>
            <a:pPr marL="285750" indent="-285750">
              <a:spcBef>
                <a:spcPts val="0"/>
              </a:spcBef>
              <a:spcAft>
                <a:spcPts val="600"/>
              </a:spcAft>
              <a:buFont typeface="Trebuchet MS" panose="020B0603020202020204" pitchFamily="34" charset="0"/>
              <a:buChar char="–"/>
            </a:pPr>
            <a:r>
              <a:rPr lang="en-GB" dirty="0" smtClean="0">
                <a:latin typeface="Trebuchet MS" panose="020B0603020202020204" pitchFamily="34" charset="0"/>
                <a:ea typeface="Times New Roman" panose="02020603050405020304" pitchFamily="18" charset="0"/>
              </a:rPr>
              <a:t>Connection pan-European research </a:t>
            </a:r>
            <a:r>
              <a:rPr lang="en-GB" dirty="0">
                <a:latin typeface="Trebuchet MS" panose="020B0603020202020204" pitchFamily="34" charset="0"/>
                <a:ea typeface="Times New Roman" panose="02020603050405020304" pitchFamily="18" charset="0"/>
              </a:rPr>
              <a:t>networks </a:t>
            </a:r>
          </a:p>
          <a:p>
            <a:pPr marL="285750" indent="-285750" algn="just">
              <a:spcBef>
                <a:spcPts val="0"/>
              </a:spcBef>
              <a:spcAft>
                <a:spcPts val="600"/>
              </a:spcAft>
              <a:buFont typeface="Trebuchet MS" panose="020B0603020202020204" pitchFamily="34" charset="0"/>
              <a:buChar char="–"/>
            </a:pPr>
            <a:r>
              <a:rPr lang="en-GB" dirty="0">
                <a:latin typeface="Trebuchet MS" panose="020B0603020202020204" pitchFamily="34" charset="0"/>
                <a:ea typeface="Times New Roman" panose="02020603050405020304" pitchFamily="18" charset="0"/>
              </a:rPr>
              <a:t>Development business case and roadmap </a:t>
            </a:r>
          </a:p>
          <a:p>
            <a:pPr marL="285750" indent="-285750" algn="just">
              <a:spcBef>
                <a:spcPts val="0"/>
              </a:spcBef>
              <a:spcAft>
                <a:spcPts val="600"/>
              </a:spcAft>
              <a:buFont typeface="Trebuchet MS" panose="020B0603020202020204" pitchFamily="34" charset="0"/>
              <a:buChar char="–"/>
            </a:pPr>
            <a:r>
              <a:rPr lang="en-GB" dirty="0">
                <a:latin typeface="Trebuchet MS" panose="020B0603020202020204" pitchFamily="34" charset="0"/>
                <a:ea typeface="Times New Roman" panose="02020603050405020304" pitchFamily="18" charset="0"/>
              </a:rPr>
              <a:t>Creation of web-based platform</a:t>
            </a:r>
          </a:p>
        </p:txBody>
      </p:sp>
    </p:spTree>
    <p:extLst>
      <p:ext uri="{BB962C8B-B14F-4D97-AF65-F5344CB8AC3E}">
        <p14:creationId xmlns:p14="http://schemas.microsoft.com/office/powerpoint/2010/main" val="34091035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48665"/>
          <a:stretch/>
        </p:blipFill>
        <p:spPr>
          <a:xfrm>
            <a:off x="74450" y="4634059"/>
            <a:ext cx="2181087" cy="2314898"/>
          </a:xfrm>
          <a:prstGeom prst="rect">
            <a:avLst/>
          </a:prstGeom>
        </p:spPr>
      </p:pic>
      <p:pic>
        <p:nvPicPr>
          <p:cNvPr id="5" name="Picture 4"/>
          <p:cNvPicPr>
            <a:picLocks noChangeAspect="1"/>
          </p:cNvPicPr>
          <p:nvPr/>
        </p:nvPicPr>
        <p:blipFill rotWithShape="1">
          <a:blip r:embed="rId3"/>
          <a:srcRect l="50538" t="6197"/>
          <a:stretch/>
        </p:blipFill>
        <p:spPr>
          <a:xfrm>
            <a:off x="39473" y="1260770"/>
            <a:ext cx="2162785" cy="2126766"/>
          </a:xfrm>
          <a:prstGeom prst="rect">
            <a:avLst/>
          </a:prstGeom>
        </p:spPr>
      </p:pic>
      <p:sp>
        <p:nvSpPr>
          <p:cNvPr id="6" name="Rectangle 5"/>
          <p:cNvSpPr/>
          <p:nvPr/>
        </p:nvSpPr>
        <p:spPr>
          <a:xfrm>
            <a:off x="2202258" y="1623764"/>
            <a:ext cx="6941742" cy="1000274"/>
          </a:xfrm>
          <a:prstGeom prst="rect">
            <a:avLst/>
          </a:prstGeom>
        </p:spPr>
        <p:txBody>
          <a:bodyPr wrap="square">
            <a:spAutoFit/>
          </a:bodyPr>
          <a:lstStyle/>
          <a:p>
            <a:pPr marL="285750" marR="0" indent="-285750">
              <a:spcBef>
                <a:spcPts val="0"/>
              </a:spcBef>
              <a:spcAft>
                <a:spcPts val="600"/>
              </a:spcAft>
              <a:buFont typeface="Trebuchet MS" panose="020B0603020202020204" pitchFamily="34" charset="0"/>
              <a:buChar char="–"/>
            </a:pPr>
            <a:r>
              <a:rPr lang="en-GB" dirty="0">
                <a:latin typeface="Trebuchet MS" panose="020B0603020202020204" pitchFamily="34" charset="0"/>
              </a:rPr>
              <a:t>Health monitoring data collection methods and </a:t>
            </a:r>
            <a:r>
              <a:rPr lang="en-GB" dirty="0" smtClean="0">
                <a:latin typeface="Trebuchet MS" panose="020B0603020202020204" pitchFamily="34" charset="0"/>
              </a:rPr>
              <a:t>indicators</a:t>
            </a:r>
          </a:p>
          <a:p>
            <a:pPr marL="285750" marR="0" indent="-285750">
              <a:spcBef>
                <a:spcPts val="0"/>
              </a:spcBef>
              <a:spcAft>
                <a:spcPts val="600"/>
              </a:spcAft>
              <a:buFont typeface="Trebuchet MS" panose="020B0603020202020204" pitchFamily="34" charset="0"/>
              <a:buChar char="–"/>
            </a:pPr>
            <a:r>
              <a:rPr lang="en-GB" dirty="0" smtClean="0">
                <a:latin typeface="Trebuchet MS" panose="020B0603020202020204" pitchFamily="34" charset="0"/>
              </a:rPr>
              <a:t>Guidelines </a:t>
            </a:r>
            <a:r>
              <a:rPr lang="en-GB" dirty="0">
                <a:latin typeface="Trebuchet MS" panose="020B0603020202020204" pitchFamily="34" charset="0"/>
              </a:rPr>
              <a:t>on </a:t>
            </a:r>
            <a:r>
              <a:rPr lang="en-US" dirty="0">
                <a:latin typeface="Trebuchet MS" panose="020B0603020202020204" pitchFamily="34" charset="0"/>
              </a:rPr>
              <a:t>accessibility, availability, and reporting in </a:t>
            </a:r>
            <a:r>
              <a:rPr lang="en-US" dirty="0" smtClean="0">
                <a:latin typeface="Trebuchet MS" panose="020B0603020202020204" pitchFamily="34" charset="0"/>
              </a:rPr>
              <a:t>health information </a:t>
            </a:r>
            <a:endParaRPr lang="en-GB" dirty="0">
              <a:latin typeface="Trebuchet MS" panose="020B0603020202020204" pitchFamily="34" charset="0"/>
              <a:ea typeface="Times New Roman" panose="02020603050405020304" pitchFamily="18" charset="0"/>
            </a:endParaRPr>
          </a:p>
        </p:txBody>
      </p:sp>
      <p:sp>
        <p:nvSpPr>
          <p:cNvPr id="7" name="Rectangle 6"/>
          <p:cNvSpPr/>
          <p:nvPr/>
        </p:nvSpPr>
        <p:spPr>
          <a:xfrm>
            <a:off x="0" y="3251738"/>
            <a:ext cx="7183288" cy="1277273"/>
          </a:xfrm>
          <a:prstGeom prst="rect">
            <a:avLst/>
          </a:prstGeom>
        </p:spPr>
        <p:txBody>
          <a:bodyPr wrap="square">
            <a:spAutoFit/>
          </a:bodyPr>
          <a:lstStyle/>
          <a:p>
            <a:pPr marL="285750" marR="0" indent="-285750">
              <a:spcBef>
                <a:spcPts val="0"/>
              </a:spcBef>
              <a:spcAft>
                <a:spcPts val="600"/>
              </a:spcAft>
              <a:buFont typeface="Trebuchet MS" panose="020B0603020202020204" pitchFamily="34" charset="0"/>
              <a:buChar char="–"/>
            </a:pPr>
            <a:r>
              <a:rPr lang="en-GB" dirty="0">
                <a:latin typeface="Trebuchet MS" panose="020B0603020202020204" pitchFamily="34" charset="0"/>
              </a:rPr>
              <a:t>Sharing inspiring examples from MS </a:t>
            </a:r>
            <a:r>
              <a:rPr lang="en-GB" dirty="0" smtClean="0">
                <a:latin typeface="Trebuchet MS" panose="020B0603020202020204" pitchFamily="34" charset="0"/>
              </a:rPr>
              <a:t>on emerging </a:t>
            </a:r>
            <a:r>
              <a:rPr lang="en-GB" dirty="0">
                <a:latin typeface="Trebuchet MS" panose="020B0603020202020204" pitchFamily="34" charset="0"/>
              </a:rPr>
              <a:t>indicators and data sources </a:t>
            </a:r>
            <a:r>
              <a:rPr lang="en-GB" dirty="0" smtClean="0">
                <a:latin typeface="Trebuchet MS" panose="020B0603020202020204" pitchFamily="34" charset="0"/>
              </a:rPr>
              <a:t>to </a:t>
            </a:r>
            <a:r>
              <a:rPr lang="en-GB" dirty="0">
                <a:latin typeface="Trebuchet MS" panose="020B0603020202020204" pitchFamily="34" charset="0"/>
              </a:rPr>
              <a:t>target priority public health actions and health care </a:t>
            </a:r>
            <a:r>
              <a:rPr lang="en-GB" dirty="0" smtClean="0">
                <a:latin typeface="Trebuchet MS" panose="020B0603020202020204" pitchFamily="34" charset="0"/>
              </a:rPr>
              <a:t>strategies</a:t>
            </a:r>
            <a:endParaRPr lang="en-GB" dirty="0">
              <a:latin typeface="Trebuchet MS" panose="020B0603020202020204" pitchFamily="34" charset="0"/>
            </a:endParaRPr>
          </a:p>
          <a:p>
            <a:pPr marL="285750" marR="0" indent="-285750">
              <a:spcBef>
                <a:spcPts val="0"/>
              </a:spcBef>
              <a:spcAft>
                <a:spcPts val="600"/>
              </a:spcAft>
              <a:buFont typeface="Trebuchet MS" panose="020B0603020202020204" pitchFamily="34" charset="0"/>
              <a:buChar char="–"/>
            </a:pPr>
            <a:r>
              <a:rPr lang="en-GB" dirty="0" smtClean="0">
                <a:latin typeface="Trebuchet MS" panose="020B0603020202020204" pitchFamily="34" charset="0"/>
              </a:rPr>
              <a:t>Enlarging </a:t>
            </a:r>
            <a:r>
              <a:rPr lang="en-GB" dirty="0">
                <a:latin typeface="Trebuchet MS" panose="020B0603020202020204" pitchFamily="34" charset="0"/>
              </a:rPr>
              <a:t>the set of morbidity indicators available across the EU</a:t>
            </a:r>
            <a:endParaRPr lang="en-GB" dirty="0">
              <a:latin typeface="Trebuchet MS" panose="020B0603020202020204" pitchFamily="34" charset="0"/>
              <a:ea typeface="Times New Roman" panose="02020603050405020304" pitchFamily="18" charset="0"/>
            </a:endParaRPr>
          </a:p>
        </p:txBody>
      </p:sp>
      <p:sp>
        <p:nvSpPr>
          <p:cNvPr id="8" name="Rectangle 7"/>
          <p:cNvSpPr/>
          <p:nvPr/>
        </p:nvSpPr>
        <p:spPr>
          <a:xfrm>
            <a:off x="2382187" y="5445100"/>
            <a:ext cx="6781800" cy="1000274"/>
          </a:xfrm>
          <a:prstGeom prst="rect">
            <a:avLst/>
          </a:prstGeom>
        </p:spPr>
        <p:txBody>
          <a:bodyPr wrap="square">
            <a:spAutoFit/>
          </a:bodyPr>
          <a:lstStyle/>
          <a:p>
            <a:pPr marL="285750" indent="-285750">
              <a:spcBef>
                <a:spcPts val="0"/>
              </a:spcBef>
              <a:spcAft>
                <a:spcPts val="600"/>
              </a:spcAft>
              <a:buFont typeface="Trebuchet MS" panose="020B0603020202020204" pitchFamily="34" charset="0"/>
              <a:buChar char="–"/>
            </a:pPr>
            <a:r>
              <a:rPr lang="en-GB" dirty="0">
                <a:latin typeface="Trebuchet MS" panose="020B0603020202020204" pitchFamily="34" charset="0"/>
              </a:rPr>
              <a:t>Mapping and analysing </a:t>
            </a:r>
            <a:r>
              <a:rPr lang="en-GB" dirty="0">
                <a:latin typeface="Trebuchet MS" panose="020B0603020202020204" pitchFamily="34" charset="0"/>
              </a:rPr>
              <a:t>(inter)national inspirational </a:t>
            </a:r>
            <a:r>
              <a:rPr lang="en-GB" dirty="0">
                <a:latin typeface="Trebuchet MS" panose="020B0603020202020204" pitchFamily="34" charset="0"/>
              </a:rPr>
              <a:t>case studies </a:t>
            </a:r>
            <a:r>
              <a:rPr lang="en-GB" dirty="0">
                <a:latin typeface="Trebuchet MS" panose="020B0603020202020204" pitchFamily="34" charset="0"/>
              </a:rPr>
              <a:t>on </a:t>
            </a:r>
            <a:r>
              <a:rPr lang="en-GB" dirty="0">
                <a:latin typeface="Trebuchet MS" panose="020B0603020202020204" pitchFamily="34" charset="0"/>
              </a:rPr>
              <a:t>public health interoperability </a:t>
            </a:r>
            <a:endParaRPr lang="en-GB" dirty="0">
              <a:latin typeface="Trebuchet MS" panose="020B0603020202020204" pitchFamily="34" charset="0"/>
            </a:endParaRPr>
          </a:p>
          <a:p>
            <a:pPr marL="285750" indent="-285750">
              <a:spcBef>
                <a:spcPts val="0"/>
              </a:spcBef>
              <a:spcAft>
                <a:spcPts val="600"/>
              </a:spcAft>
              <a:buFont typeface="Trebuchet MS" panose="020B0603020202020204" pitchFamily="34" charset="0"/>
              <a:buChar char="–"/>
            </a:pPr>
            <a:r>
              <a:rPr lang="en-GB" dirty="0">
                <a:latin typeface="Trebuchet MS" panose="020B0603020202020204" pitchFamily="34" charset="0"/>
              </a:rPr>
              <a:t>Developing </a:t>
            </a:r>
            <a:r>
              <a:rPr lang="en-GB" dirty="0">
                <a:latin typeface="Trebuchet MS" panose="020B0603020202020204" pitchFamily="34" charset="0"/>
              </a:rPr>
              <a:t>empirical work </a:t>
            </a:r>
            <a:r>
              <a:rPr lang="en-GB" dirty="0">
                <a:latin typeface="Trebuchet MS" panose="020B0603020202020204" pitchFamily="34" charset="0"/>
              </a:rPr>
              <a:t>through </a:t>
            </a:r>
            <a:r>
              <a:rPr lang="en-GB" dirty="0">
                <a:latin typeface="Trebuchet MS" panose="020B0603020202020204" pitchFamily="34" charset="0"/>
              </a:rPr>
              <a:t>case studies and pilots</a:t>
            </a:r>
          </a:p>
        </p:txBody>
      </p:sp>
      <p:sp>
        <p:nvSpPr>
          <p:cNvPr id="2" name="Title 1"/>
          <p:cNvSpPr>
            <a:spLocks noGrp="1"/>
          </p:cNvSpPr>
          <p:nvPr>
            <p:ph type="title"/>
          </p:nvPr>
        </p:nvSpPr>
        <p:spPr/>
        <p:txBody>
          <a:bodyPr/>
          <a:lstStyle/>
          <a:p>
            <a:r>
              <a:rPr lang="en-GB" dirty="0" smtClean="0"/>
              <a:t>WP8, WP9, and WP10</a:t>
            </a:r>
            <a:endParaRPr lang="en-GB" dirty="0"/>
          </a:p>
        </p:txBody>
      </p:sp>
      <p:pic>
        <p:nvPicPr>
          <p:cNvPr id="4" name="Picture 3"/>
          <p:cNvPicPr>
            <a:picLocks noChangeAspect="1"/>
          </p:cNvPicPr>
          <p:nvPr/>
        </p:nvPicPr>
        <p:blipFill rotWithShape="1">
          <a:blip r:embed="rId2"/>
          <a:srcRect r="51335"/>
          <a:stretch/>
        </p:blipFill>
        <p:spPr>
          <a:xfrm>
            <a:off x="7076344" y="2920853"/>
            <a:ext cx="2067656" cy="2314898"/>
          </a:xfrm>
          <a:prstGeom prst="rect">
            <a:avLst/>
          </a:prstGeom>
        </p:spPr>
      </p:pic>
    </p:spTree>
    <p:extLst>
      <p:ext uri="{BB962C8B-B14F-4D97-AF65-F5344CB8AC3E}">
        <p14:creationId xmlns:p14="http://schemas.microsoft.com/office/powerpoint/2010/main" val="10971820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Outcomes of InfAct</a:t>
            </a:r>
            <a:endParaRPr lang="en-GB" dirty="0"/>
          </a:p>
        </p:txBody>
      </p:sp>
      <p:sp>
        <p:nvSpPr>
          <p:cNvPr id="3" name="Rectangle 2"/>
          <p:cNvSpPr/>
          <p:nvPr/>
        </p:nvSpPr>
        <p:spPr>
          <a:xfrm>
            <a:off x="609600" y="5181600"/>
            <a:ext cx="83058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 name="Diagram 3"/>
          <p:cNvGraphicFramePr/>
          <p:nvPr>
            <p:extLst>
              <p:ext uri="{D42A27DB-BD31-4B8C-83A1-F6EECF244321}">
                <p14:modId xmlns:p14="http://schemas.microsoft.com/office/powerpoint/2010/main" val="2405983014"/>
              </p:ext>
            </p:extLst>
          </p:nvPr>
        </p:nvGraphicFramePr>
        <p:xfrm>
          <a:off x="266700" y="252444"/>
          <a:ext cx="86106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260094"/>
      </p:ext>
    </p:extLst>
  </p:cSld>
  <p:clrMapOvr>
    <a:masterClrMapping/>
  </p:clrMapOvr>
  <p:timing>
    <p:tnLst>
      <p:par>
        <p:cTn id="1" dur="indefinite" restart="never" nodeType="tmRoot"/>
      </p:par>
    </p:tnLst>
  </p:timing>
</p:sld>
</file>

<file path=ppt/theme/theme1.xml><?xml version="1.0" encoding="utf-8"?>
<a:theme xmlns:a="http://schemas.openxmlformats.org/drawingml/2006/main" name="BRIDGEHealth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RIDGEHealth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BRIDGEHealth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BRIDGEHealth_template</Template>
  <TotalTime>4005</TotalTime>
  <Words>481</Words>
  <Application>Microsoft Office PowerPoint</Application>
  <PresentationFormat>On-screen Show (4:3)</PresentationFormat>
  <Paragraphs>61</Paragraphs>
  <Slides>10</Slides>
  <Notes>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10</vt:i4>
      </vt:variant>
    </vt:vector>
  </HeadingPairs>
  <TitlesOfParts>
    <vt:vector size="19" baseType="lpstr">
      <vt:lpstr>Arial</vt:lpstr>
      <vt:lpstr>Calibri</vt:lpstr>
      <vt:lpstr>Tahoma</vt:lpstr>
      <vt:lpstr>Times New Roman</vt:lpstr>
      <vt:lpstr>Trebuchet MS</vt:lpstr>
      <vt:lpstr>Wingdings</vt:lpstr>
      <vt:lpstr>BRIDGEHealth_template</vt:lpstr>
      <vt:lpstr>1_BRIDGEHealth_template</vt:lpstr>
      <vt:lpstr>2_BRIDGEHealth_template</vt:lpstr>
      <vt:lpstr>The Joint Action on Health Information  InfAct</vt:lpstr>
      <vt:lpstr>InfAct partners</vt:lpstr>
      <vt:lpstr>Goals of InfAct</vt:lpstr>
      <vt:lpstr>PowerPoint Presentation</vt:lpstr>
      <vt:lpstr>PowerPoint Presentation</vt:lpstr>
      <vt:lpstr>WP4, WP5</vt:lpstr>
      <vt:lpstr>WP6, WP7</vt:lpstr>
      <vt:lpstr>WP8, WP9, and WP10</vt:lpstr>
      <vt:lpstr>Outcomes of InfAct</vt:lpstr>
      <vt:lpstr>Website: www.inf-act.eu Twitter: @JA_InfAct</vt:lpstr>
    </vt:vector>
  </TitlesOfParts>
  <Company>WIV-ISP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Petronille Bogaert</dc:creator>
  <cp:lastModifiedBy>Abboud, Linda</cp:lastModifiedBy>
  <cp:revision>201</cp:revision>
  <cp:lastPrinted>2019-03-11T10:18:53Z</cp:lastPrinted>
  <dcterms:created xsi:type="dcterms:W3CDTF">2015-07-27T07:36:49Z</dcterms:created>
  <dcterms:modified xsi:type="dcterms:W3CDTF">2019-03-11T10:18:53Z</dcterms:modified>
</cp:coreProperties>
</file>