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7"/>
  </p:notesMasterIdLst>
  <p:handoutMasterIdLst>
    <p:handoutMasterId r:id="rId18"/>
  </p:handoutMasterIdLst>
  <p:sldIdLst>
    <p:sldId id="361" r:id="rId3"/>
    <p:sldId id="503" r:id="rId4"/>
    <p:sldId id="453" r:id="rId5"/>
    <p:sldId id="480" r:id="rId6"/>
    <p:sldId id="487" r:id="rId7"/>
    <p:sldId id="494" r:id="rId8"/>
    <p:sldId id="489" r:id="rId9"/>
    <p:sldId id="499" r:id="rId10"/>
    <p:sldId id="406" r:id="rId11"/>
    <p:sldId id="497" r:id="rId12"/>
    <p:sldId id="498" r:id="rId13"/>
    <p:sldId id="505" r:id="rId14"/>
    <p:sldId id="506" r:id="rId15"/>
    <p:sldId id="349" r:id="rId16"/>
  </p:sldIdLst>
  <p:sldSz cx="9144000" cy="6858000" type="screen4x3"/>
  <p:notesSz cx="6797675" cy="9926638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boud, Linda" initials="AL" lastIdx="1" clrIdx="0">
    <p:extLst>
      <p:ext uri="{19B8F6BF-5375-455C-9EA6-DF929625EA0E}">
        <p15:presenceInfo xmlns:p15="http://schemas.microsoft.com/office/powerpoint/2012/main" userId="S-1-5-21-1672835442-599339703-324685044-21497" providerId="AD"/>
      </p:ext>
    </p:extLst>
  </p:cmAuthor>
  <p:cmAuthor id="2" name="Van Oyen, Herman" initials="VOH" lastIdx="2" clrIdx="1">
    <p:extLst>
      <p:ext uri="{19B8F6BF-5375-455C-9EA6-DF929625EA0E}">
        <p15:presenceInfo xmlns:p15="http://schemas.microsoft.com/office/powerpoint/2012/main" userId="S-1-5-21-1672835442-599339703-324685044-6076" providerId="AD"/>
      </p:ext>
    </p:extLst>
  </p:cmAuthor>
  <p:cmAuthor id="3" name="Bogaert, Petronille" initials="BP" lastIdx="7" clrIdx="2">
    <p:extLst>
      <p:ext uri="{19B8F6BF-5375-455C-9EA6-DF929625EA0E}">
        <p15:presenceInfo xmlns:p15="http://schemas.microsoft.com/office/powerpoint/2012/main" userId="S-1-5-21-1672835442-599339703-324685044-17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4AA"/>
    <a:srgbClr val="2BBF9F"/>
    <a:srgbClr val="2C7CB1"/>
    <a:srgbClr val="1F497D"/>
    <a:srgbClr val="80B05B"/>
    <a:srgbClr val="9BBB59"/>
    <a:srgbClr val="81BAC0"/>
    <a:srgbClr val="005CA9"/>
    <a:srgbClr val="4F81BD"/>
    <a:srgbClr val="90B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 autoAdjust="0"/>
    <p:restoredTop sz="80839" autoAdjust="0"/>
  </p:normalViewPr>
  <p:slideViewPr>
    <p:cSldViewPr snapToObjects="1">
      <p:cViewPr varScale="1">
        <p:scale>
          <a:sx n="55" d="100"/>
          <a:sy n="55" d="100"/>
        </p:scale>
        <p:origin x="14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61531-26EC-49FC-830F-EEDA200C247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B0EDEC-7511-4B86-ABF3-7A7DE8ABEC9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600" b="1" dirty="0" smtClean="0"/>
            <a:t>Central office</a:t>
          </a:r>
          <a:br>
            <a:rPr lang="en-GB" sz="1600" b="1" dirty="0" smtClean="0"/>
          </a:br>
          <a:r>
            <a:rPr lang="en-GB" sz="1600" b="1" dirty="0" smtClean="0"/>
            <a:t> with platform</a:t>
          </a:r>
          <a:endParaRPr lang="en-US" sz="1600" b="1" dirty="0">
            <a:latin typeface="Trebuchet MS" pitchFamily="34" charset="0"/>
          </a:endParaRPr>
        </a:p>
      </dgm:t>
    </dgm:pt>
    <dgm:pt modelId="{A60517E9-9402-4B92-BF53-7352B398EDAF}" type="parTrans" cxnId="{61BF6F8A-500F-4698-91BC-7CC5E0CAF8FB}">
      <dgm:prSet/>
      <dgm:spPr/>
      <dgm:t>
        <a:bodyPr/>
        <a:lstStyle/>
        <a:p>
          <a:endParaRPr lang="en-US"/>
        </a:p>
      </dgm:t>
    </dgm:pt>
    <dgm:pt modelId="{67F3C252-1C16-417E-9E64-7BE90F2E7BBF}" type="sibTrans" cxnId="{61BF6F8A-500F-4698-91BC-7CC5E0CAF8FB}">
      <dgm:prSet/>
      <dgm:spPr/>
      <dgm:t>
        <a:bodyPr/>
        <a:lstStyle/>
        <a:p>
          <a:endParaRPr lang="en-US"/>
        </a:p>
      </dgm:t>
    </dgm:pt>
    <dgm:pt modelId="{8159E161-2391-44F0-8922-BB2342C514F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77B3BF"/>
        </a:solidFill>
      </dgm:spPr>
      <dgm:t>
        <a:bodyPr/>
        <a:lstStyle/>
        <a:p>
          <a:r>
            <a:rPr lang="en-US" sz="1400" b="1" dirty="0" smtClean="0">
              <a:latin typeface="Trebuchet MS" pitchFamily="34" charset="0"/>
            </a:rPr>
            <a:t>National network</a:t>
          </a:r>
          <a:endParaRPr lang="en-US" sz="1400" b="1" dirty="0">
            <a:latin typeface="Trebuchet MS" pitchFamily="34" charset="0"/>
          </a:endParaRPr>
        </a:p>
      </dgm:t>
    </dgm:pt>
    <dgm:pt modelId="{08851633-975F-410D-BED7-ABBFAF2F1852}" type="parTrans" cxnId="{8522C289-EDDD-4E42-B68B-15529C731CB2}">
      <dgm:prSet/>
      <dgm:spPr>
        <a:ln w="38100">
          <a:solidFill>
            <a:srgbClr val="FBE323"/>
          </a:solidFill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7A0E1F3F-04BB-494B-84A8-CB688FC60DF0}" type="sibTrans" cxnId="{8522C289-EDDD-4E42-B68B-15529C731CB2}">
      <dgm:prSet/>
      <dgm:spPr/>
      <dgm:t>
        <a:bodyPr/>
        <a:lstStyle/>
        <a:p>
          <a:endParaRPr lang="en-US"/>
        </a:p>
      </dgm:t>
    </dgm:pt>
    <dgm:pt modelId="{E29CD8ED-3A00-40B1-84DA-BD0C397DD2DC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80B15E"/>
        </a:solidFill>
      </dgm:spPr>
      <dgm:t>
        <a:bodyPr/>
        <a:lstStyle/>
        <a:p>
          <a:r>
            <a:rPr lang="en-US" sz="1400" b="1" dirty="0" smtClean="0">
              <a:latin typeface="Trebuchet MS" pitchFamily="34" charset="0"/>
            </a:rPr>
            <a:t>Domain specific network</a:t>
          </a:r>
          <a:endParaRPr lang="en-US" sz="1400" b="1" dirty="0">
            <a:latin typeface="Trebuchet MS" pitchFamily="34" charset="0"/>
          </a:endParaRPr>
        </a:p>
      </dgm:t>
    </dgm:pt>
    <dgm:pt modelId="{04137345-9C8C-4803-8634-C3BFD618A129}" type="parTrans" cxnId="{BB2D1455-147E-4AFC-A124-9C63422F414B}">
      <dgm:prSet/>
      <dgm:spPr>
        <a:ln w="38100">
          <a:solidFill>
            <a:srgbClr val="FBE323"/>
          </a:solidFill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11F6ECB2-D601-4A39-BEEA-E5FA00CAE145}" type="sibTrans" cxnId="{BB2D1455-147E-4AFC-A124-9C63422F414B}">
      <dgm:prSet/>
      <dgm:spPr/>
      <dgm:t>
        <a:bodyPr/>
        <a:lstStyle/>
        <a:p>
          <a:endParaRPr lang="en-US"/>
        </a:p>
      </dgm:t>
    </dgm:pt>
    <dgm:pt modelId="{FCFD4532-30BF-473C-BB87-E913B0807F0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80B15E"/>
        </a:solidFill>
      </dgm:spPr>
      <dgm:t>
        <a:bodyPr/>
        <a:lstStyle/>
        <a:p>
          <a:r>
            <a:rPr lang="en-US" sz="1400" b="1" dirty="0" smtClean="0">
              <a:latin typeface="Trebuchet MS" pitchFamily="34" charset="0"/>
            </a:rPr>
            <a:t>Domain specific network</a:t>
          </a:r>
          <a:endParaRPr lang="en-US" sz="1400" b="1" dirty="0">
            <a:latin typeface="Trebuchet MS" pitchFamily="34" charset="0"/>
          </a:endParaRPr>
        </a:p>
      </dgm:t>
    </dgm:pt>
    <dgm:pt modelId="{9FBCC3D5-83B2-4585-ABDF-258C9C0766E4}" type="parTrans" cxnId="{ACC56609-70E1-4CB5-B54E-78E464866303}">
      <dgm:prSet/>
      <dgm:spPr>
        <a:ln w="38100">
          <a:solidFill>
            <a:srgbClr val="FBE323"/>
          </a:solidFill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6A21049E-3A8C-4544-865D-E940D7F3B7F1}" type="sibTrans" cxnId="{ACC56609-70E1-4CB5-B54E-78E464866303}">
      <dgm:prSet/>
      <dgm:spPr/>
      <dgm:t>
        <a:bodyPr/>
        <a:lstStyle/>
        <a:p>
          <a:endParaRPr lang="en-US"/>
        </a:p>
      </dgm:t>
    </dgm:pt>
    <dgm:pt modelId="{585C3388-2F8C-4F26-B09B-6AC4D6C4199C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80B15E"/>
        </a:solidFill>
      </dgm:spPr>
      <dgm:t>
        <a:bodyPr/>
        <a:lstStyle/>
        <a:p>
          <a:r>
            <a:rPr lang="en-US" sz="1400" b="1" dirty="0" smtClean="0">
              <a:latin typeface="Trebuchet MS" pitchFamily="34" charset="0"/>
            </a:rPr>
            <a:t>Domain specific network</a:t>
          </a:r>
          <a:endParaRPr lang="en-US" sz="1400" b="1" dirty="0">
            <a:latin typeface="Trebuchet MS" pitchFamily="34" charset="0"/>
          </a:endParaRPr>
        </a:p>
      </dgm:t>
    </dgm:pt>
    <dgm:pt modelId="{1346A675-D053-4D95-A01E-65CEC8D79BE6}" type="parTrans" cxnId="{8E0ECC3D-249D-4AF2-B8FA-85FA4AD3A383}">
      <dgm:prSet/>
      <dgm:spPr>
        <a:ln w="38100">
          <a:solidFill>
            <a:srgbClr val="FBE323"/>
          </a:solidFill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9B9678A7-B0C2-4C9C-B4ED-40EDF600D4FB}" type="sibTrans" cxnId="{8E0ECC3D-249D-4AF2-B8FA-85FA4AD3A383}">
      <dgm:prSet/>
      <dgm:spPr/>
      <dgm:t>
        <a:bodyPr/>
        <a:lstStyle/>
        <a:p>
          <a:endParaRPr lang="en-US"/>
        </a:p>
      </dgm:t>
    </dgm:pt>
    <dgm:pt modelId="{92715883-E716-4299-BC0C-61AAE34C27B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77B3BF"/>
        </a:solidFill>
      </dgm:spPr>
      <dgm:t>
        <a:bodyPr/>
        <a:lstStyle/>
        <a:p>
          <a:r>
            <a:rPr lang="en-US" sz="1400" b="1" dirty="0" smtClean="0">
              <a:latin typeface="Trebuchet MS" pitchFamily="34" charset="0"/>
            </a:rPr>
            <a:t>National network</a:t>
          </a:r>
          <a:endParaRPr lang="en-US" sz="1400" b="1" dirty="0">
            <a:latin typeface="Trebuchet MS" pitchFamily="34" charset="0"/>
          </a:endParaRPr>
        </a:p>
      </dgm:t>
    </dgm:pt>
    <dgm:pt modelId="{D24C2E59-CD05-419C-BC20-DFC8320A3789}" type="parTrans" cxnId="{38F02513-DC02-48F8-AC3F-195EA2B5735E}">
      <dgm:prSet/>
      <dgm:spPr>
        <a:ln w="38100">
          <a:solidFill>
            <a:srgbClr val="FBE323"/>
          </a:solidFill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55A90462-A5D6-427C-A226-257C640A3A69}" type="sibTrans" cxnId="{38F02513-DC02-48F8-AC3F-195EA2B5735E}">
      <dgm:prSet/>
      <dgm:spPr/>
      <dgm:t>
        <a:bodyPr/>
        <a:lstStyle/>
        <a:p>
          <a:endParaRPr lang="en-US"/>
        </a:p>
      </dgm:t>
    </dgm:pt>
    <dgm:pt modelId="{FAD0B30C-E638-46AD-815A-A67502FA6638}" type="pres">
      <dgm:prSet presAssocID="{3B361531-26EC-49FC-830F-EEDA200C24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C9A0FF-91E3-4D5B-B31A-FA11170027A3}" type="pres">
      <dgm:prSet presAssocID="{E2B0EDEC-7511-4B86-ABF3-7A7DE8ABEC93}" presName="centerShape" presStyleLbl="node0" presStyleIdx="0" presStyleCnt="1" custScaleX="122319" custScaleY="118624"/>
      <dgm:spPr/>
      <dgm:t>
        <a:bodyPr/>
        <a:lstStyle/>
        <a:p>
          <a:endParaRPr lang="en-US"/>
        </a:p>
      </dgm:t>
    </dgm:pt>
    <dgm:pt modelId="{7E5B7730-30A2-4768-B849-76EC877AC20B}" type="pres">
      <dgm:prSet presAssocID="{08851633-975F-410D-BED7-ABBFAF2F1852}" presName="Name9" presStyleLbl="parChTrans1D2" presStyleIdx="0" presStyleCnt="5"/>
      <dgm:spPr/>
      <dgm:t>
        <a:bodyPr/>
        <a:lstStyle/>
        <a:p>
          <a:endParaRPr lang="en-US"/>
        </a:p>
      </dgm:t>
    </dgm:pt>
    <dgm:pt modelId="{EA235037-D306-4942-8B4D-D1F2931B900E}" type="pres">
      <dgm:prSet presAssocID="{08851633-975F-410D-BED7-ABBFAF2F185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C8D2AC2-85BC-4A26-A650-772E148D0ACF}" type="pres">
      <dgm:prSet presAssocID="{8159E161-2391-44F0-8922-BB2342C514F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1F61-1980-4E06-9BBF-B18975E3835F}" type="pres">
      <dgm:prSet presAssocID="{04137345-9C8C-4803-8634-C3BFD618A129}" presName="Name9" presStyleLbl="parChTrans1D2" presStyleIdx="1" presStyleCnt="5"/>
      <dgm:spPr/>
      <dgm:t>
        <a:bodyPr/>
        <a:lstStyle/>
        <a:p>
          <a:endParaRPr lang="en-US"/>
        </a:p>
      </dgm:t>
    </dgm:pt>
    <dgm:pt modelId="{01DEBE35-5CA9-4786-97D0-2A4B23C8147A}" type="pres">
      <dgm:prSet presAssocID="{04137345-9C8C-4803-8634-C3BFD618A12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5260FB8-BC47-48FB-BAD0-6B8A2F0C25EB}" type="pres">
      <dgm:prSet presAssocID="{E29CD8ED-3A00-40B1-84DA-BD0C397DD2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22A33-A705-4DA8-BE7D-35BC2A257F4A}" type="pres">
      <dgm:prSet presAssocID="{9FBCC3D5-83B2-4585-ABDF-258C9C0766E4}" presName="Name9" presStyleLbl="parChTrans1D2" presStyleIdx="2" presStyleCnt="5"/>
      <dgm:spPr/>
      <dgm:t>
        <a:bodyPr/>
        <a:lstStyle/>
        <a:p>
          <a:endParaRPr lang="en-US"/>
        </a:p>
      </dgm:t>
    </dgm:pt>
    <dgm:pt modelId="{522984FD-F406-4BEF-BD56-9BDB0EAC7DA0}" type="pres">
      <dgm:prSet presAssocID="{9FBCC3D5-83B2-4585-ABDF-258C9C0766E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068CA8D-BA2A-4870-8DD4-5B581D2BB0F1}" type="pres">
      <dgm:prSet presAssocID="{FCFD4532-30BF-473C-BB87-E913B0807F0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9DDFE-6F59-42B0-A788-2AEAFCAA16D8}" type="pres">
      <dgm:prSet presAssocID="{D24C2E59-CD05-419C-BC20-DFC8320A3789}" presName="Name9" presStyleLbl="parChTrans1D2" presStyleIdx="3" presStyleCnt="5"/>
      <dgm:spPr/>
      <dgm:t>
        <a:bodyPr/>
        <a:lstStyle/>
        <a:p>
          <a:endParaRPr lang="en-US"/>
        </a:p>
      </dgm:t>
    </dgm:pt>
    <dgm:pt modelId="{13E215AD-1833-4505-8424-932A095A95DD}" type="pres">
      <dgm:prSet presAssocID="{D24C2E59-CD05-419C-BC20-DFC8320A378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D71688D-1D6D-498B-BA9B-A5BE1AA9989E}" type="pres">
      <dgm:prSet presAssocID="{92715883-E716-4299-BC0C-61AAE34C27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58A06-5280-45F3-B727-755F452C3E43}" type="pres">
      <dgm:prSet presAssocID="{1346A675-D053-4D95-A01E-65CEC8D79BE6}" presName="Name9" presStyleLbl="parChTrans1D2" presStyleIdx="4" presStyleCnt="5"/>
      <dgm:spPr/>
      <dgm:t>
        <a:bodyPr/>
        <a:lstStyle/>
        <a:p>
          <a:endParaRPr lang="en-US"/>
        </a:p>
      </dgm:t>
    </dgm:pt>
    <dgm:pt modelId="{252EA10D-7F80-46FC-8912-FE963E074479}" type="pres">
      <dgm:prSet presAssocID="{1346A675-D053-4D95-A01E-65CEC8D79BE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105A81D-AB18-4A9E-8E21-B98D20EF1FF0}" type="pres">
      <dgm:prSet presAssocID="{585C3388-2F8C-4F26-B09B-6AC4D6C419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2BCD1F-9FB9-43BE-893F-79B7B0CA8BA1}" type="presOf" srcId="{E2B0EDEC-7511-4B86-ABF3-7A7DE8ABEC93}" destId="{FDC9A0FF-91E3-4D5B-B31A-FA11170027A3}" srcOrd="0" destOrd="0" presId="urn:microsoft.com/office/officeart/2005/8/layout/radial1"/>
    <dgm:cxn modelId="{897332B5-1EAF-4858-B8D7-C75EFB4E0EFC}" type="presOf" srcId="{9FBCC3D5-83B2-4585-ABDF-258C9C0766E4}" destId="{F6E22A33-A705-4DA8-BE7D-35BC2A257F4A}" srcOrd="0" destOrd="0" presId="urn:microsoft.com/office/officeart/2005/8/layout/radial1"/>
    <dgm:cxn modelId="{6E2E9768-D84F-430D-B389-5DBCF54646EA}" type="presOf" srcId="{92715883-E716-4299-BC0C-61AAE34C27B6}" destId="{5D71688D-1D6D-498B-BA9B-A5BE1AA9989E}" srcOrd="0" destOrd="0" presId="urn:microsoft.com/office/officeart/2005/8/layout/radial1"/>
    <dgm:cxn modelId="{476E5838-D892-414E-B4C5-41175B1F9CD7}" type="presOf" srcId="{1346A675-D053-4D95-A01E-65CEC8D79BE6}" destId="{EC958A06-5280-45F3-B727-755F452C3E43}" srcOrd="0" destOrd="0" presId="urn:microsoft.com/office/officeart/2005/8/layout/radial1"/>
    <dgm:cxn modelId="{93B4F130-4003-415D-9877-2713824C7A0F}" type="presOf" srcId="{D24C2E59-CD05-419C-BC20-DFC8320A3789}" destId="{13E215AD-1833-4505-8424-932A095A95DD}" srcOrd="1" destOrd="0" presId="urn:microsoft.com/office/officeart/2005/8/layout/radial1"/>
    <dgm:cxn modelId="{3D78DB1D-19F7-4415-A16C-16B4567B3C42}" type="presOf" srcId="{8159E161-2391-44F0-8922-BB2342C514FB}" destId="{9C8D2AC2-85BC-4A26-A650-772E148D0ACF}" srcOrd="0" destOrd="0" presId="urn:microsoft.com/office/officeart/2005/8/layout/radial1"/>
    <dgm:cxn modelId="{8A45523D-41A7-415B-9C6D-93349C06DBA1}" type="presOf" srcId="{9FBCC3D5-83B2-4585-ABDF-258C9C0766E4}" destId="{522984FD-F406-4BEF-BD56-9BDB0EAC7DA0}" srcOrd="1" destOrd="0" presId="urn:microsoft.com/office/officeart/2005/8/layout/radial1"/>
    <dgm:cxn modelId="{BB2D1455-147E-4AFC-A124-9C63422F414B}" srcId="{E2B0EDEC-7511-4B86-ABF3-7A7DE8ABEC93}" destId="{E29CD8ED-3A00-40B1-84DA-BD0C397DD2DC}" srcOrd="1" destOrd="0" parTransId="{04137345-9C8C-4803-8634-C3BFD618A129}" sibTransId="{11F6ECB2-D601-4A39-BEEA-E5FA00CAE145}"/>
    <dgm:cxn modelId="{6D99D694-C113-4FD9-8682-C5F6291D5915}" type="presOf" srcId="{08851633-975F-410D-BED7-ABBFAF2F1852}" destId="{7E5B7730-30A2-4768-B849-76EC877AC20B}" srcOrd="0" destOrd="0" presId="urn:microsoft.com/office/officeart/2005/8/layout/radial1"/>
    <dgm:cxn modelId="{945B2791-8FFD-4744-9106-DCC337C97020}" type="presOf" srcId="{04137345-9C8C-4803-8634-C3BFD618A129}" destId="{01DEBE35-5CA9-4786-97D0-2A4B23C8147A}" srcOrd="1" destOrd="0" presId="urn:microsoft.com/office/officeart/2005/8/layout/radial1"/>
    <dgm:cxn modelId="{74646DA9-63CB-4700-92FC-E5DDF6C28362}" type="presOf" srcId="{585C3388-2F8C-4F26-B09B-6AC4D6C4199C}" destId="{E105A81D-AB18-4A9E-8E21-B98D20EF1FF0}" srcOrd="0" destOrd="0" presId="urn:microsoft.com/office/officeart/2005/8/layout/radial1"/>
    <dgm:cxn modelId="{8522C289-EDDD-4E42-B68B-15529C731CB2}" srcId="{E2B0EDEC-7511-4B86-ABF3-7A7DE8ABEC93}" destId="{8159E161-2391-44F0-8922-BB2342C514FB}" srcOrd="0" destOrd="0" parTransId="{08851633-975F-410D-BED7-ABBFAF2F1852}" sibTransId="{7A0E1F3F-04BB-494B-84A8-CB688FC60DF0}"/>
    <dgm:cxn modelId="{13523AB5-DEBA-4545-9228-0142B784F9F6}" type="presOf" srcId="{04137345-9C8C-4803-8634-C3BFD618A129}" destId="{0E821F61-1980-4E06-9BBF-B18975E3835F}" srcOrd="0" destOrd="0" presId="urn:microsoft.com/office/officeart/2005/8/layout/radial1"/>
    <dgm:cxn modelId="{38F02513-DC02-48F8-AC3F-195EA2B5735E}" srcId="{E2B0EDEC-7511-4B86-ABF3-7A7DE8ABEC93}" destId="{92715883-E716-4299-BC0C-61AAE34C27B6}" srcOrd="3" destOrd="0" parTransId="{D24C2E59-CD05-419C-BC20-DFC8320A3789}" sibTransId="{55A90462-A5D6-427C-A226-257C640A3A69}"/>
    <dgm:cxn modelId="{B869DFC2-0B38-41BA-BFD2-552385420845}" type="presOf" srcId="{08851633-975F-410D-BED7-ABBFAF2F1852}" destId="{EA235037-D306-4942-8B4D-D1F2931B900E}" srcOrd="1" destOrd="0" presId="urn:microsoft.com/office/officeart/2005/8/layout/radial1"/>
    <dgm:cxn modelId="{D8B54A40-7ADC-4593-A49F-F1924D360B60}" type="presOf" srcId="{1346A675-D053-4D95-A01E-65CEC8D79BE6}" destId="{252EA10D-7F80-46FC-8912-FE963E074479}" srcOrd="1" destOrd="0" presId="urn:microsoft.com/office/officeart/2005/8/layout/radial1"/>
    <dgm:cxn modelId="{61BF6F8A-500F-4698-91BC-7CC5E0CAF8FB}" srcId="{3B361531-26EC-49FC-830F-EEDA200C247A}" destId="{E2B0EDEC-7511-4B86-ABF3-7A7DE8ABEC93}" srcOrd="0" destOrd="0" parTransId="{A60517E9-9402-4B92-BF53-7352B398EDAF}" sibTransId="{67F3C252-1C16-417E-9E64-7BE90F2E7BBF}"/>
    <dgm:cxn modelId="{A18DE638-F399-46B2-B7D0-217988CFB808}" type="presOf" srcId="{D24C2E59-CD05-419C-BC20-DFC8320A3789}" destId="{F7C9DDFE-6F59-42B0-A788-2AEAFCAA16D8}" srcOrd="0" destOrd="0" presId="urn:microsoft.com/office/officeart/2005/8/layout/radial1"/>
    <dgm:cxn modelId="{ACC56609-70E1-4CB5-B54E-78E464866303}" srcId="{E2B0EDEC-7511-4B86-ABF3-7A7DE8ABEC93}" destId="{FCFD4532-30BF-473C-BB87-E913B0807F02}" srcOrd="2" destOrd="0" parTransId="{9FBCC3D5-83B2-4585-ABDF-258C9C0766E4}" sibTransId="{6A21049E-3A8C-4544-865D-E940D7F3B7F1}"/>
    <dgm:cxn modelId="{8E0ECC3D-249D-4AF2-B8FA-85FA4AD3A383}" srcId="{E2B0EDEC-7511-4B86-ABF3-7A7DE8ABEC93}" destId="{585C3388-2F8C-4F26-B09B-6AC4D6C4199C}" srcOrd="4" destOrd="0" parTransId="{1346A675-D053-4D95-A01E-65CEC8D79BE6}" sibTransId="{9B9678A7-B0C2-4C9C-B4ED-40EDF600D4FB}"/>
    <dgm:cxn modelId="{CBCD4E8A-5900-4065-AD0C-18C8C83527AA}" type="presOf" srcId="{E29CD8ED-3A00-40B1-84DA-BD0C397DD2DC}" destId="{85260FB8-BC47-48FB-BAD0-6B8A2F0C25EB}" srcOrd="0" destOrd="0" presId="urn:microsoft.com/office/officeart/2005/8/layout/radial1"/>
    <dgm:cxn modelId="{38ADCF51-420E-46B8-97A5-6A9EF84B5733}" type="presOf" srcId="{FCFD4532-30BF-473C-BB87-E913B0807F02}" destId="{C068CA8D-BA2A-4870-8DD4-5B581D2BB0F1}" srcOrd="0" destOrd="0" presId="urn:microsoft.com/office/officeart/2005/8/layout/radial1"/>
    <dgm:cxn modelId="{5A612A71-53E9-43E0-902B-C57447719494}" type="presOf" srcId="{3B361531-26EC-49FC-830F-EEDA200C247A}" destId="{FAD0B30C-E638-46AD-815A-A67502FA6638}" srcOrd="0" destOrd="0" presId="urn:microsoft.com/office/officeart/2005/8/layout/radial1"/>
    <dgm:cxn modelId="{93E64D29-726C-470C-BEEF-21D8A1F828D4}" type="presParOf" srcId="{FAD0B30C-E638-46AD-815A-A67502FA6638}" destId="{FDC9A0FF-91E3-4D5B-B31A-FA11170027A3}" srcOrd="0" destOrd="0" presId="urn:microsoft.com/office/officeart/2005/8/layout/radial1"/>
    <dgm:cxn modelId="{6F3BD943-07F1-4AE7-B016-D3AF2C72A1AA}" type="presParOf" srcId="{FAD0B30C-E638-46AD-815A-A67502FA6638}" destId="{7E5B7730-30A2-4768-B849-76EC877AC20B}" srcOrd="1" destOrd="0" presId="urn:microsoft.com/office/officeart/2005/8/layout/radial1"/>
    <dgm:cxn modelId="{052BF165-A685-4D34-B647-750F08AA5CC8}" type="presParOf" srcId="{7E5B7730-30A2-4768-B849-76EC877AC20B}" destId="{EA235037-D306-4942-8B4D-D1F2931B900E}" srcOrd="0" destOrd="0" presId="urn:microsoft.com/office/officeart/2005/8/layout/radial1"/>
    <dgm:cxn modelId="{7E692ACF-E4F0-4754-9390-591356662797}" type="presParOf" srcId="{FAD0B30C-E638-46AD-815A-A67502FA6638}" destId="{9C8D2AC2-85BC-4A26-A650-772E148D0ACF}" srcOrd="2" destOrd="0" presId="urn:microsoft.com/office/officeart/2005/8/layout/radial1"/>
    <dgm:cxn modelId="{32332725-EBB2-4A5B-8351-A69351493521}" type="presParOf" srcId="{FAD0B30C-E638-46AD-815A-A67502FA6638}" destId="{0E821F61-1980-4E06-9BBF-B18975E3835F}" srcOrd="3" destOrd="0" presId="urn:microsoft.com/office/officeart/2005/8/layout/radial1"/>
    <dgm:cxn modelId="{096B4085-B750-438F-9245-B7F4B0BD98BB}" type="presParOf" srcId="{0E821F61-1980-4E06-9BBF-B18975E3835F}" destId="{01DEBE35-5CA9-4786-97D0-2A4B23C8147A}" srcOrd="0" destOrd="0" presId="urn:microsoft.com/office/officeart/2005/8/layout/radial1"/>
    <dgm:cxn modelId="{FC41F581-921B-4E10-9F3A-7FECC4405863}" type="presParOf" srcId="{FAD0B30C-E638-46AD-815A-A67502FA6638}" destId="{85260FB8-BC47-48FB-BAD0-6B8A2F0C25EB}" srcOrd="4" destOrd="0" presId="urn:microsoft.com/office/officeart/2005/8/layout/radial1"/>
    <dgm:cxn modelId="{5098AF31-98F8-4F1C-B968-FFE42D5BD54F}" type="presParOf" srcId="{FAD0B30C-E638-46AD-815A-A67502FA6638}" destId="{F6E22A33-A705-4DA8-BE7D-35BC2A257F4A}" srcOrd="5" destOrd="0" presId="urn:microsoft.com/office/officeart/2005/8/layout/radial1"/>
    <dgm:cxn modelId="{060045F2-AB37-4395-939F-506DBAB0E722}" type="presParOf" srcId="{F6E22A33-A705-4DA8-BE7D-35BC2A257F4A}" destId="{522984FD-F406-4BEF-BD56-9BDB0EAC7DA0}" srcOrd="0" destOrd="0" presId="urn:microsoft.com/office/officeart/2005/8/layout/radial1"/>
    <dgm:cxn modelId="{FA132C78-8615-4163-8962-EE2E65AE60E4}" type="presParOf" srcId="{FAD0B30C-E638-46AD-815A-A67502FA6638}" destId="{C068CA8D-BA2A-4870-8DD4-5B581D2BB0F1}" srcOrd="6" destOrd="0" presId="urn:microsoft.com/office/officeart/2005/8/layout/radial1"/>
    <dgm:cxn modelId="{705C4B81-2836-4589-B7C4-31B0469E35FA}" type="presParOf" srcId="{FAD0B30C-E638-46AD-815A-A67502FA6638}" destId="{F7C9DDFE-6F59-42B0-A788-2AEAFCAA16D8}" srcOrd="7" destOrd="0" presId="urn:microsoft.com/office/officeart/2005/8/layout/radial1"/>
    <dgm:cxn modelId="{A1EEFA37-471D-448A-A44D-16CA28C9C552}" type="presParOf" srcId="{F7C9DDFE-6F59-42B0-A788-2AEAFCAA16D8}" destId="{13E215AD-1833-4505-8424-932A095A95DD}" srcOrd="0" destOrd="0" presId="urn:microsoft.com/office/officeart/2005/8/layout/radial1"/>
    <dgm:cxn modelId="{52602116-48BC-4EC6-A34A-650A9C0DDF20}" type="presParOf" srcId="{FAD0B30C-E638-46AD-815A-A67502FA6638}" destId="{5D71688D-1D6D-498B-BA9B-A5BE1AA9989E}" srcOrd="8" destOrd="0" presId="urn:microsoft.com/office/officeart/2005/8/layout/radial1"/>
    <dgm:cxn modelId="{9CD7E671-F7CE-44D6-9898-767AC6337D59}" type="presParOf" srcId="{FAD0B30C-E638-46AD-815A-A67502FA6638}" destId="{EC958A06-5280-45F3-B727-755F452C3E43}" srcOrd="9" destOrd="0" presId="urn:microsoft.com/office/officeart/2005/8/layout/radial1"/>
    <dgm:cxn modelId="{5335EC36-22A4-43DB-822B-67EA537CEFFF}" type="presParOf" srcId="{EC958A06-5280-45F3-B727-755F452C3E43}" destId="{252EA10D-7F80-46FC-8912-FE963E074479}" srcOrd="0" destOrd="0" presId="urn:microsoft.com/office/officeart/2005/8/layout/radial1"/>
    <dgm:cxn modelId="{4AED5652-4FE8-431A-A275-A31226342E85}" type="presParOf" srcId="{FAD0B30C-E638-46AD-815A-A67502FA6638}" destId="{E105A81D-AB18-4A9E-8E21-B98D20EF1FF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C49DA-5E85-42DA-A390-9374C154719C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57FB9B3C-B2FB-464E-AAC5-8D4B3B617BBE}">
      <dgm:prSet phldrT="[Text]" custT="1"/>
      <dgm:spPr/>
      <dgm:t>
        <a:bodyPr vert="horz"/>
        <a:lstStyle/>
        <a:p>
          <a:r>
            <a:rPr lang="en-US" sz="1800" dirty="0" smtClean="0"/>
            <a:t>Preparatory phase</a:t>
          </a:r>
          <a:endParaRPr lang="en-US" sz="1800" dirty="0"/>
        </a:p>
      </dgm:t>
    </dgm:pt>
    <dgm:pt modelId="{5CF6AFA9-04ED-4DD1-9823-587E427E7E93}" type="parTrans" cxnId="{753116B1-88E8-4D23-AE0D-A6923ADEF060}">
      <dgm:prSet/>
      <dgm:spPr/>
      <dgm:t>
        <a:bodyPr/>
        <a:lstStyle/>
        <a:p>
          <a:endParaRPr lang="en-US" sz="3200"/>
        </a:p>
      </dgm:t>
    </dgm:pt>
    <dgm:pt modelId="{CDEBEF84-8F3E-4429-A2DA-F297929CA624}" type="sibTrans" cxnId="{753116B1-88E8-4D23-AE0D-A6923ADEF060}">
      <dgm:prSet/>
      <dgm:spPr/>
      <dgm:t>
        <a:bodyPr/>
        <a:lstStyle/>
        <a:p>
          <a:endParaRPr lang="en-US" sz="3200"/>
        </a:p>
      </dgm:t>
    </dgm:pt>
    <dgm:pt modelId="{EBE5F4C8-5D22-45D3-A143-287AC652F9C6}">
      <dgm:prSet phldrT="[Text]" custT="1"/>
      <dgm:spPr/>
      <dgm:t>
        <a:bodyPr vert="horz"/>
        <a:lstStyle/>
        <a:p>
          <a:r>
            <a:rPr lang="en-US" sz="1800" dirty="0" smtClean="0"/>
            <a:t>Design phase</a:t>
          </a:r>
          <a:endParaRPr lang="en-US" sz="1800" dirty="0"/>
        </a:p>
      </dgm:t>
    </dgm:pt>
    <dgm:pt modelId="{4BC99477-B35C-40DB-BFF9-EA4F4EF6BA82}" type="parTrans" cxnId="{C2ABFF7E-7D86-4D97-883C-2C17B9DC1EF9}">
      <dgm:prSet/>
      <dgm:spPr/>
      <dgm:t>
        <a:bodyPr/>
        <a:lstStyle/>
        <a:p>
          <a:endParaRPr lang="en-US" sz="3200"/>
        </a:p>
      </dgm:t>
    </dgm:pt>
    <dgm:pt modelId="{33FEDFE7-8862-4D88-93D8-D7A4685DB6C9}" type="sibTrans" cxnId="{C2ABFF7E-7D86-4D97-883C-2C17B9DC1EF9}">
      <dgm:prSet/>
      <dgm:spPr/>
      <dgm:t>
        <a:bodyPr/>
        <a:lstStyle/>
        <a:p>
          <a:endParaRPr lang="en-US" sz="3200"/>
        </a:p>
      </dgm:t>
    </dgm:pt>
    <dgm:pt modelId="{F8850D1A-1686-40A7-B2FD-48172AB1BAA9}">
      <dgm:prSet phldrT="[Text]" custT="1"/>
      <dgm:spPr/>
      <dgm:t>
        <a:bodyPr vert="horz"/>
        <a:lstStyle/>
        <a:p>
          <a:r>
            <a:rPr lang="en-US" sz="1800" dirty="0" smtClean="0"/>
            <a:t>Implementation</a:t>
          </a:r>
          <a:endParaRPr lang="en-US" sz="1800" dirty="0"/>
        </a:p>
      </dgm:t>
    </dgm:pt>
    <dgm:pt modelId="{B7500E7C-20B8-4B66-A984-FD0501904E5F}" type="parTrans" cxnId="{421FF134-5A0C-48BF-BFB0-2599F1BD63F4}">
      <dgm:prSet/>
      <dgm:spPr/>
      <dgm:t>
        <a:bodyPr/>
        <a:lstStyle/>
        <a:p>
          <a:endParaRPr lang="en-US" sz="3200"/>
        </a:p>
      </dgm:t>
    </dgm:pt>
    <dgm:pt modelId="{DF1CDA2D-A373-47B4-A770-A32E2DAB1885}" type="sibTrans" cxnId="{421FF134-5A0C-48BF-BFB0-2599F1BD63F4}">
      <dgm:prSet/>
      <dgm:spPr/>
      <dgm:t>
        <a:bodyPr/>
        <a:lstStyle/>
        <a:p>
          <a:endParaRPr lang="en-US" sz="3200"/>
        </a:p>
      </dgm:t>
    </dgm:pt>
    <dgm:pt modelId="{5BCA4C37-5D39-487C-AC08-B1556FD199EF}">
      <dgm:prSet phldrT="[Text]" custT="1"/>
      <dgm:spPr/>
      <dgm:t>
        <a:bodyPr vert="horz"/>
        <a:lstStyle/>
        <a:p>
          <a:r>
            <a:rPr lang="en-US" sz="1800" dirty="0" smtClean="0"/>
            <a:t>ERIC</a:t>
          </a:r>
          <a:endParaRPr lang="en-US" sz="1800" dirty="0"/>
        </a:p>
      </dgm:t>
    </dgm:pt>
    <dgm:pt modelId="{45376D79-8585-473E-8F82-186934FBF20F}" type="parTrans" cxnId="{FBACEC73-13AA-4EB4-A7F1-F9E4DD23273D}">
      <dgm:prSet/>
      <dgm:spPr/>
      <dgm:t>
        <a:bodyPr/>
        <a:lstStyle/>
        <a:p>
          <a:endParaRPr lang="en-US"/>
        </a:p>
      </dgm:t>
    </dgm:pt>
    <dgm:pt modelId="{160FE950-0F29-457B-8692-E82024ECCD7A}" type="sibTrans" cxnId="{FBACEC73-13AA-4EB4-A7F1-F9E4DD23273D}">
      <dgm:prSet/>
      <dgm:spPr/>
      <dgm:t>
        <a:bodyPr/>
        <a:lstStyle/>
        <a:p>
          <a:endParaRPr lang="en-US"/>
        </a:p>
      </dgm:t>
    </dgm:pt>
    <dgm:pt modelId="{26689063-5134-4BD2-A082-A5661982A5D2}">
      <dgm:prSet phldrT="[Text]" custT="1"/>
      <dgm:spPr/>
      <dgm:t>
        <a:bodyPr vert="horz"/>
        <a:lstStyle/>
        <a:p>
          <a:r>
            <a:rPr lang="en-US" sz="1800" dirty="0" smtClean="0"/>
            <a:t>Interim phase I</a:t>
          </a:r>
          <a:endParaRPr lang="en-US" sz="1800" dirty="0"/>
        </a:p>
      </dgm:t>
    </dgm:pt>
    <dgm:pt modelId="{1EEE21F0-6EDD-4768-8BA0-0F743BDFC403}" type="parTrans" cxnId="{E9D35E8A-4741-4D8A-B2F2-63EF16958CF7}">
      <dgm:prSet/>
      <dgm:spPr/>
      <dgm:t>
        <a:bodyPr/>
        <a:lstStyle/>
        <a:p>
          <a:endParaRPr lang="en-US"/>
        </a:p>
      </dgm:t>
    </dgm:pt>
    <dgm:pt modelId="{68E440EC-0AA6-4D2D-9B10-FBD95E54FB4F}" type="sibTrans" cxnId="{E9D35E8A-4741-4D8A-B2F2-63EF16958CF7}">
      <dgm:prSet/>
      <dgm:spPr/>
      <dgm:t>
        <a:bodyPr/>
        <a:lstStyle/>
        <a:p>
          <a:endParaRPr lang="en-US"/>
        </a:p>
      </dgm:t>
    </dgm:pt>
    <dgm:pt modelId="{B34A0975-7BEE-4225-B783-FDD6318D480F}">
      <dgm:prSet phldrT="[Text]" custT="1"/>
      <dgm:spPr/>
      <dgm:t>
        <a:bodyPr vert="horz"/>
        <a:lstStyle/>
        <a:p>
          <a:r>
            <a:rPr lang="en-US" sz="1800" dirty="0" smtClean="0"/>
            <a:t>Interim phase II</a:t>
          </a:r>
          <a:endParaRPr lang="en-US" sz="1800" dirty="0"/>
        </a:p>
      </dgm:t>
    </dgm:pt>
    <dgm:pt modelId="{22160506-2EF7-42DB-B65D-BC9C9349B8BF}" type="parTrans" cxnId="{F481ED63-C44E-4885-ACDF-169B8D4D7940}">
      <dgm:prSet/>
      <dgm:spPr/>
      <dgm:t>
        <a:bodyPr/>
        <a:lstStyle/>
        <a:p>
          <a:endParaRPr lang="en-US"/>
        </a:p>
      </dgm:t>
    </dgm:pt>
    <dgm:pt modelId="{EB4C7C93-E7C0-4D97-B8B2-C5D3EA92A356}" type="sibTrans" cxnId="{F481ED63-C44E-4885-ACDF-169B8D4D7940}">
      <dgm:prSet/>
      <dgm:spPr/>
      <dgm:t>
        <a:bodyPr/>
        <a:lstStyle/>
        <a:p>
          <a:endParaRPr lang="en-US"/>
        </a:p>
      </dgm:t>
    </dgm:pt>
    <dgm:pt modelId="{2B80F7B1-17C1-4D7A-BEFA-7F5B0BB37873}" type="pres">
      <dgm:prSet presAssocID="{5A4C49DA-5E85-42DA-A390-9374C154719C}" presName="CompostProcess" presStyleCnt="0">
        <dgm:presLayoutVars>
          <dgm:dir/>
          <dgm:resizeHandles val="exact"/>
        </dgm:presLayoutVars>
      </dgm:prSet>
      <dgm:spPr/>
    </dgm:pt>
    <dgm:pt modelId="{C1CAB713-5ABE-4596-A4A6-41054439D668}" type="pres">
      <dgm:prSet presAssocID="{5A4C49DA-5E85-42DA-A390-9374C154719C}" presName="arrow" presStyleLbl="bgShp" presStyleIdx="0" presStyleCnt="1" custLinFactNeighborX="-420" custLinFactNeighborY="663"/>
      <dgm:spPr/>
    </dgm:pt>
    <dgm:pt modelId="{A4B6E817-9405-4FDE-B7F4-66FC69E9D740}" type="pres">
      <dgm:prSet presAssocID="{5A4C49DA-5E85-42DA-A390-9374C154719C}" presName="linearProcess" presStyleCnt="0"/>
      <dgm:spPr/>
    </dgm:pt>
    <dgm:pt modelId="{C1CADEBF-500A-4861-877A-BD7C0754714F}" type="pres">
      <dgm:prSet presAssocID="{EBE5F4C8-5D22-45D3-A143-287AC652F9C6}" presName="textNode" presStyleLbl="node1" presStyleIdx="0" presStyleCnt="6" custScaleX="186044" custLinFactX="8868" custLinFactNeighborX="100000" custLinFactNeighborY="5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C93F5-307D-42A2-8EA4-C757A3333C46}" type="pres">
      <dgm:prSet presAssocID="{33FEDFE7-8862-4D88-93D8-D7A4685DB6C9}" presName="sibTrans" presStyleCnt="0"/>
      <dgm:spPr/>
    </dgm:pt>
    <dgm:pt modelId="{D92DC093-93DA-4CD4-A359-A3ECD8DADB59}" type="pres">
      <dgm:prSet presAssocID="{26689063-5134-4BD2-A082-A5661982A5D2}" presName="textNode" presStyleLbl="node1" presStyleIdx="1" presStyleCnt="6" custScaleX="119610" custLinFactX="7890" custLinFactNeighborX="100000" custLinFactNeighborY="6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C05AB-9C07-4F8E-8175-220E5633353E}" type="pres">
      <dgm:prSet presAssocID="{68E440EC-0AA6-4D2D-9B10-FBD95E54FB4F}" presName="sibTrans" presStyleCnt="0"/>
      <dgm:spPr/>
    </dgm:pt>
    <dgm:pt modelId="{8540EE20-C0FB-45B4-9476-9466A7B05636}" type="pres">
      <dgm:prSet presAssocID="{57FB9B3C-B2FB-464E-AAC5-8D4B3B617BBE}" presName="textNode" presStyleLbl="node1" presStyleIdx="2" presStyleCnt="6" custScaleX="161084" custLinFactNeighborX="48800" custLinFactNeighborY="6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23C29-A28F-4F6A-8A1F-E942631B607E}" type="pres">
      <dgm:prSet presAssocID="{CDEBEF84-8F3E-4429-A2DA-F297929CA624}" presName="sibTrans" presStyleCnt="0"/>
      <dgm:spPr/>
    </dgm:pt>
    <dgm:pt modelId="{B12B24A9-3216-49AC-BFF2-AB0007001505}" type="pres">
      <dgm:prSet presAssocID="{B34A0975-7BEE-4225-B783-FDD6318D480F}" presName="textNode" presStyleLbl="node1" presStyleIdx="3" presStyleCnt="6" custScaleX="110369" custLinFactNeighborX="-18854" custLinFactNeighborY="6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1EE53-4386-4317-A84E-3DD77A6B8677}" type="pres">
      <dgm:prSet presAssocID="{EB4C7C93-E7C0-4D97-B8B2-C5D3EA92A356}" presName="sibTrans" presStyleCnt="0"/>
      <dgm:spPr/>
    </dgm:pt>
    <dgm:pt modelId="{6928A307-C6D1-4E2F-9C58-9309570D8DD6}" type="pres">
      <dgm:prSet presAssocID="{F8850D1A-1686-40A7-B2FD-48172AB1BAA9}" presName="textNode" presStyleLbl="node1" presStyleIdx="4" presStyleCnt="6" custScaleX="197920" custLinFactNeighborX="-23996" custLinFactNeighborY="6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3106C-5808-4716-B262-A00A61A3CBB4}" type="pres">
      <dgm:prSet presAssocID="{DF1CDA2D-A373-47B4-A770-A32E2DAB1885}" presName="sibTrans" presStyleCnt="0"/>
      <dgm:spPr/>
    </dgm:pt>
    <dgm:pt modelId="{1855414A-3630-4D71-B823-F3481012CDD5}" type="pres">
      <dgm:prSet presAssocID="{5BCA4C37-5D39-487C-AC08-B1556FD199EF}" presName="textNode" presStyleLbl="node1" presStyleIdx="5" presStyleCnt="6" custScaleX="152436" custLinFactNeighborX="1684" custLinFactNeighborY="6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CEC73-13AA-4EB4-A7F1-F9E4DD23273D}" srcId="{5A4C49DA-5E85-42DA-A390-9374C154719C}" destId="{5BCA4C37-5D39-487C-AC08-B1556FD199EF}" srcOrd="5" destOrd="0" parTransId="{45376D79-8585-473E-8F82-186934FBF20F}" sibTransId="{160FE950-0F29-457B-8692-E82024ECCD7A}"/>
    <dgm:cxn modelId="{E9D35E8A-4741-4D8A-B2F2-63EF16958CF7}" srcId="{5A4C49DA-5E85-42DA-A390-9374C154719C}" destId="{26689063-5134-4BD2-A082-A5661982A5D2}" srcOrd="1" destOrd="0" parTransId="{1EEE21F0-6EDD-4768-8BA0-0F743BDFC403}" sibTransId="{68E440EC-0AA6-4D2D-9B10-FBD95E54FB4F}"/>
    <dgm:cxn modelId="{38D0C30B-669D-4F65-B3C8-C268F5E886D8}" type="presOf" srcId="{B34A0975-7BEE-4225-B783-FDD6318D480F}" destId="{B12B24A9-3216-49AC-BFF2-AB0007001505}" srcOrd="0" destOrd="0" presId="urn:microsoft.com/office/officeart/2005/8/layout/hProcess9"/>
    <dgm:cxn modelId="{F84965E0-EAC2-4043-A3B2-2C461BD20FB8}" type="presOf" srcId="{57FB9B3C-B2FB-464E-AAC5-8D4B3B617BBE}" destId="{8540EE20-C0FB-45B4-9476-9466A7B05636}" srcOrd="0" destOrd="0" presId="urn:microsoft.com/office/officeart/2005/8/layout/hProcess9"/>
    <dgm:cxn modelId="{8C08FB09-00CA-4513-A8F1-3F8FBF0399AB}" type="presOf" srcId="{26689063-5134-4BD2-A082-A5661982A5D2}" destId="{D92DC093-93DA-4CD4-A359-A3ECD8DADB59}" srcOrd="0" destOrd="0" presId="urn:microsoft.com/office/officeart/2005/8/layout/hProcess9"/>
    <dgm:cxn modelId="{6EEEEE49-8C5C-4488-A0BC-241CD3AE953B}" type="presOf" srcId="{F8850D1A-1686-40A7-B2FD-48172AB1BAA9}" destId="{6928A307-C6D1-4E2F-9C58-9309570D8DD6}" srcOrd="0" destOrd="0" presId="urn:microsoft.com/office/officeart/2005/8/layout/hProcess9"/>
    <dgm:cxn modelId="{829A1CF0-10C3-4C20-A20A-95945D1B5BCA}" type="presOf" srcId="{5BCA4C37-5D39-487C-AC08-B1556FD199EF}" destId="{1855414A-3630-4D71-B823-F3481012CDD5}" srcOrd="0" destOrd="0" presId="urn:microsoft.com/office/officeart/2005/8/layout/hProcess9"/>
    <dgm:cxn modelId="{421FF134-5A0C-48BF-BFB0-2599F1BD63F4}" srcId="{5A4C49DA-5E85-42DA-A390-9374C154719C}" destId="{F8850D1A-1686-40A7-B2FD-48172AB1BAA9}" srcOrd="4" destOrd="0" parTransId="{B7500E7C-20B8-4B66-A984-FD0501904E5F}" sibTransId="{DF1CDA2D-A373-47B4-A770-A32E2DAB1885}"/>
    <dgm:cxn modelId="{6CBE5E3E-AA5B-4211-B78C-FCCA995D0378}" type="presOf" srcId="{EBE5F4C8-5D22-45D3-A143-287AC652F9C6}" destId="{C1CADEBF-500A-4861-877A-BD7C0754714F}" srcOrd="0" destOrd="0" presId="urn:microsoft.com/office/officeart/2005/8/layout/hProcess9"/>
    <dgm:cxn modelId="{F481ED63-C44E-4885-ACDF-169B8D4D7940}" srcId="{5A4C49DA-5E85-42DA-A390-9374C154719C}" destId="{B34A0975-7BEE-4225-B783-FDD6318D480F}" srcOrd="3" destOrd="0" parTransId="{22160506-2EF7-42DB-B65D-BC9C9349B8BF}" sibTransId="{EB4C7C93-E7C0-4D97-B8B2-C5D3EA92A356}"/>
    <dgm:cxn modelId="{C2ABFF7E-7D86-4D97-883C-2C17B9DC1EF9}" srcId="{5A4C49DA-5E85-42DA-A390-9374C154719C}" destId="{EBE5F4C8-5D22-45D3-A143-287AC652F9C6}" srcOrd="0" destOrd="0" parTransId="{4BC99477-B35C-40DB-BFF9-EA4F4EF6BA82}" sibTransId="{33FEDFE7-8862-4D88-93D8-D7A4685DB6C9}"/>
    <dgm:cxn modelId="{753116B1-88E8-4D23-AE0D-A6923ADEF060}" srcId="{5A4C49DA-5E85-42DA-A390-9374C154719C}" destId="{57FB9B3C-B2FB-464E-AAC5-8D4B3B617BBE}" srcOrd="2" destOrd="0" parTransId="{5CF6AFA9-04ED-4DD1-9823-587E427E7E93}" sibTransId="{CDEBEF84-8F3E-4429-A2DA-F297929CA624}"/>
    <dgm:cxn modelId="{F5EED563-87D0-4B95-BD58-52671B5A016F}" type="presOf" srcId="{5A4C49DA-5E85-42DA-A390-9374C154719C}" destId="{2B80F7B1-17C1-4D7A-BEFA-7F5B0BB37873}" srcOrd="0" destOrd="0" presId="urn:microsoft.com/office/officeart/2005/8/layout/hProcess9"/>
    <dgm:cxn modelId="{1D9DF1EF-B461-4809-A97F-B5A12E78E1B9}" type="presParOf" srcId="{2B80F7B1-17C1-4D7A-BEFA-7F5B0BB37873}" destId="{C1CAB713-5ABE-4596-A4A6-41054439D668}" srcOrd="0" destOrd="0" presId="urn:microsoft.com/office/officeart/2005/8/layout/hProcess9"/>
    <dgm:cxn modelId="{D3678ED4-F8F0-48E9-A877-7E5F6E5B188A}" type="presParOf" srcId="{2B80F7B1-17C1-4D7A-BEFA-7F5B0BB37873}" destId="{A4B6E817-9405-4FDE-B7F4-66FC69E9D740}" srcOrd="1" destOrd="0" presId="urn:microsoft.com/office/officeart/2005/8/layout/hProcess9"/>
    <dgm:cxn modelId="{9F44426D-2747-4D9F-91F2-88F760CD922A}" type="presParOf" srcId="{A4B6E817-9405-4FDE-B7F4-66FC69E9D740}" destId="{C1CADEBF-500A-4861-877A-BD7C0754714F}" srcOrd="0" destOrd="0" presId="urn:microsoft.com/office/officeart/2005/8/layout/hProcess9"/>
    <dgm:cxn modelId="{8E67E266-31C8-42C0-9179-BC9B678DA257}" type="presParOf" srcId="{A4B6E817-9405-4FDE-B7F4-66FC69E9D740}" destId="{70BC93F5-307D-42A2-8EA4-C757A3333C46}" srcOrd="1" destOrd="0" presId="urn:microsoft.com/office/officeart/2005/8/layout/hProcess9"/>
    <dgm:cxn modelId="{5A75DAE0-2EF4-4CC5-A493-D65B56FB10C1}" type="presParOf" srcId="{A4B6E817-9405-4FDE-B7F4-66FC69E9D740}" destId="{D92DC093-93DA-4CD4-A359-A3ECD8DADB59}" srcOrd="2" destOrd="0" presId="urn:microsoft.com/office/officeart/2005/8/layout/hProcess9"/>
    <dgm:cxn modelId="{6E853E74-8ED1-47B2-B5FA-1CE711BA3046}" type="presParOf" srcId="{A4B6E817-9405-4FDE-B7F4-66FC69E9D740}" destId="{0EAC05AB-9C07-4F8E-8175-220E5633353E}" srcOrd="3" destOrd="0" presId="urn:microsoft.com/office/officeart/2005/8/layout/hProcess9"/>
    <dgm:cxn modelId="{F3E37E34-CAB9-480B-88A5-7B5C1A27263D}" type="presParOf" srcId="{A4B6E817-9405-4FDE-B7F4-66FC69E9D740}" destId="{8540EE20-C0FB-45B4-9476-9466A7B05636}" srcOrd="4" destOrd="0" presId="urn:microsoft.com/office/officeart/2005/8/layout/hProcess9"/>
    <dgm:cxn modelId="{595D8CCE-24E4-4FB4-8563-944869CE75B9}" type="presParOf" srcId="{A4B6E817-9405-4FDE-B7F4-66FC69E9D740}" destId="{3C323C29-A28F-4F6A-8A1F-E942631B607E}" srcOrd="5" destOrd="0" presId="urn:microsoft.com/office/officeart/2005/8/layout/hProcess9"/>
    <dgm:cxn modelId="{357D7D3B-E394-4C71-8E02-2D6BCD48AA21}" type="presParOf" srcId="{A4B6E817-9405-4FDE-B7F4-66FC69E9D740}" destId="{B12B24A9-3216-49AC-BFF2-AB0007001505}" srcOrd="6" destOrd="0" presId="urn:microsoft.com/office/officeart/2005/8/layout/hProcess9"/>
    <dgm:cxn modelId="{125EFE25-CE1B-47F4-8489-78FCF2E05E1C}" type="presParOf" srcId="{A4B6E817-9405-4FDE-B7F4-66FC69E9D740}" destId="{F761EE53-4386-4317-A84E-3DD77A6B8677}" srcOrd="7" destOrd="0" presId="urn:microsoft.com/office/officeart/2005/8/layout/hProcess9"/>
    <dgm:cxn modelId="{39C104DB-93E6-481D-A5C8-80B3F795A5A6}" type="presParOf" srcId="{A4B6E817-9405-4FDE-B7F4-66FC69E9D740}" destId="{6928A307-C6D1-4E2F-9C58-9309570D8DD6}" srcOrd="8" destOrd="0" presId="urn:microsoft.com/office/officeart/2005/8/layout/hProcess9"/>
    <dgm:cxn modelId="{90DF0536-6301-4CA4-87C1-F81A69682A6D}" type="presParOf" srcId="{A4B6E817-9405-4FDE-B7F4-66FC69E9D740}" destId="{F4E3106C-5808-4716-B262-A00A61A3CBB4}" srcOrd="9" destOrd="0" presId="urn:microsoft.com/office/officeart/2005/8/layout/hProcess9"/>
    <dgm:cxn modelId="{25ED7623-7C0F-41EA-8946-80D210CEB216}" type="presParOf" srcId="{A4B6E817-9405-4FDE-B7F4-66FC69E9D740}" destId="{1855414A-3630-4D71-B823-F3481012CDD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9A0FF-91E3-4D5B-B31A-FA11170027A3}">
      <dsp:nvSpPr>
        <dsp:cNvPr id="0" name=""/>
        <dsp:cNvSpPr/>
      </dsp:nvSpPr>
      <dsp:spPr>
        <a:xfrm>
          <a:off x="2072992" y="1431954"/>
          <a:ext cx="1433248" cy="1389952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Central office</a:t>
          </a:r>
          <a:br>
            <a:rPr lang="en-GB" sz="1600" b="1" kern="1200" dirty="0" smtClean="0"/>
          </a:br>
          <a:r>
            <a:rPr lang="en-GB" sz="1600" b="1" kern="1200" dirty="0" smtClean="0"/>
            <a:t> with platform</a:t>
          </a:r>
          <a:endParaRPr lang="en-US" sz="1600" b="1" kern="1200" dirty="0">
            <a:latin typeface="Trebuchet MS" pitchFamily="34" charset="0"/>
          </a:endParaRPr>
        </a:p>
      </dsp:txBody>
      <dsp:txXfrm>
        <a:off x="2282886" y="1635508"/>
        <a:ext cx="1013460" cy="982844"/>
      </dsp:txXfrm>
    </dsp:sp>
    <dsp:sp modelId="{7E5B7730-30A2-4768-B849-76EC877AC20B}">
      <dsp:nvSpPr>
        <dsp:cNvPr id="0" name=""/>
        <dsp:cNvSpPr/>
      </dsp:nvSpPr>
      <dsp:spPr>
        <a:xfrm rot="16200000">
          <a:off x="2666980" y="1290416"/>
          <a:ext cx="245272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245272" y="18901"/>
              </a:lnTo>
            </a:path>
          </a:pathLst>
        </a:custGeom>
        <a:noFill/>
        <a:ln w="38100" cap="flat" cmpd="sng" algn="ctr">
          <a:solidFill>
            <a:srgbClr val="FBE323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83485" y="1303186"/>
        <a:ext cx="12263" cy="12263"/>
      </dsp:txXfrm>
    </dsp:sp>
    <dsp:sp modelId="{9C8D2AC2-85BC-4A26-A650-772E148D0ACF}">
      <dsp:nvSpPr>
        <dsp:cNvPr id="0" name=""/>
        <dsp:cNvSpPr/>
      </dsp:nvSpPr>
      <dsp:spPr>
        <a:xfrm>
          <a:off x="2203752" y="14951"/>
          <a:ext cx="1171729" cy="1171729"/>
        </a:xfrm>
        <a:prstGeom prst="ellipse">
          <a:avLst/>
        </a:prstGeom>
        <a:solidFill>
          <a:srgbClr val="77B3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rebuchet MS" pitchFamily="34" charset="0"/>
            </a:rPr>
            <a:t>National network</a:t>
          </a:r>
          <a:endParaRPr lang="en-US" sz="1400" b="1" kern="1200" dirty="0">
            <a:latin typeface="Trebuchet MS" pitchFamily="34" charset="0"/>
          </a:endParaRPr>
        </a:p>
      </dsp:txBody>
      <dsp:txXfrm>
        <a:off x="2375348" y="186547"/>
        <a:ext cx="828537" cy="828537"/>
      </dsp:txXfrm>
    </dsp:sp>
    <dsp:sp modelId="{0E821F61-1980-4E06-9BBF-B18975E3835F}">
      <dsp:nvSpPr>
        <dsp:cNvPr id="0" name=""/>
        <dsp:cNvSpPr/>
      </dsp:nvSpPr>
      <dsp:spPr>
        <a:xfrm rot="20520000">
          <a:off x="3463592" y="1852361"/>
          <a:ext cx="225780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225780" y="18901"/>
              </a:lnTo>
            </a:path>
          </a:pathLst>
        </a:custGeom>
        <a:noFill/>
        <a:ln w="38100" cap="flat" cmpd="sng" algn="ctr">
          <a:solidFill>
            <a:srgbClr val="FBE323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70837" y="1865618"/>
        <a:ext cx="11289" cy="11289"/>
      </dsp:txXfrm>
    </dsp:sp>
    <dsp:sp modelId="{85260FB8-BC47-48FB-BAD0-6B8A2F0C25EB}">
      <dsp:nvSpPr>
        <dsp:cNvPr id="0" name=""/>
        <dsp:cNvSpPr/>
      </dsp:nvSpPr>
      <dsp:spPr>
        <a:xfrm>
          <a:off x="3655172" y="1069470"/>
          <a:ext cx="1171729" cy="1171729"/>
        </a:xfrm>
        <a:prstGeom prst="ellipse">
          <a:avLst/>
        </a:prstGeom>
        <a:solidFill>
          <a:srgbClr val="80B15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rebuchet MS" pitchFamily="34" charset="0"/>
            </a:rPr>
            <a:t>Domain specific network</a:t>
          </a:r>
          <a:endParaRPr lang="en-US" sz="1400" b="1" kern="1200" dirty="0">
            <a:latin typeface="Trebuchet MS" pitchFamily="34" charset="0"/>
          </a:endParaRPr>
        </a:p>
      </dsp:txBody>
      <dsp:txXfrm>
        <a:off x="3826768" y="1241066"/>
        <a:ext cx="828537" cy="828537"/>
      </dsp:txXfrm>
    </dsp:sp>
    <dsp:sp modelId="{F6E22A33-A705-4DA8-BE7D-35BC2A257F4A}">
      <dsp:nvSpPr>
        <dsp:cNvPr id="0" name=""/>
        <dsp:cNvSpPr/>
      </dsp:nvSpPr>
      <dsp:spPr>
        <a:xfrm rot="3240000">
          <a:off x="3153321" y="2772427"/>
          <a:ext cx="238017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238017" y="18901"/>
              </a:lnTo>
            </a:path>
          </a:pathLst>
        </a:custGeom>
        <a:noFill/>
        <a:ln w="38100" cap="flat" cmpd="sng" algn="ctr">
          <a:solidFill>
            <a:srgbClr val="FBE323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66379" y="2785378"/>
        <a:ext cx="11900" cy="11900"/>
      </dsp:txXfrm>
    </dsp:sp>
    <dsp:sp modelId="{C068CA8D-BA2A-4870-8DD4-5B581D2BB0F1}">
      <dsp:nvSpPr>
        <dsp:cNvPr id="0" name=""/>
        <dsp:cNvSpPr/>
      </dsp:nvSpPr>
      <dsp:spPr>
        <a:xfrm>
          <a:off x="3100779" y="2775718"/>
          <a:ext cx="1171729" cy="1171729"/>
        </a:xfrm>
        <a:prstGeom prst="ellipse">
          <a:avLst/>
        </a:prstGeom>
        <a:solidFill>
          <a:srgbClr val="80B15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rebuchet MS" pitchFamily="34" charset="0"/>
            </a:rPr>
            <a:t>Domain specific network</a:t>
          </a:r>
          <a:endParaRPr lang="en-US" sz="1400" b="1" kern="1200" dirty="0">
            <a:latin typeface="Trebuchet MS" pitchFamily="34" charset="0"/>
          </a:endParaRPr>
        </a:p>
      </dsp:txBody>
      <dsp:txXfrm>
        <a:off x="3272375" y="2947314"/>
        <a:ext cx="828537" cy="828537"/>
      </dsp:txXfrm>
    </dsp:sp>
    <dsp:sp modelId="{F7C9DDFE-6F59-42B0-A788-2AEAFCAA16D8}">
      <dsp:nvSpPr>
        <dsp:cNvPr id="0" name=""/>
        <dsp:cNvSpPr/>
      </dsp:nvSpPr>
      <dsp:spPr>
        <a:xfrm rot="7560000">
          <a:off x="2187895" y="2772427"/>
          <a:ext cx="238017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238017" y="18901"/>
              </a:lnTo>
            </a:path>
          </a:pathLst>
        </a:custGeom>
        <a:noFill/>
        <a:ln w="38100" cap="flat" cmpd="sng" algn="ctr">
          <a:solidFill>
            <a:srgbClr val="FBE323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00953" y="2785378"/>
        <a:ext cx="11900" cy="11900"/>
      </dsp:txXfrm>
    </dsp:sp>
    <dsp:sp modelId="{5D71688D-1D6D-498B-BA9B-A5BE1AA9989E}">
      <dsp:nvSpPr>
        <dsp:cNvPr id="0" name=""/>
        <dsp:cNvSpPr/>
      </dsp:nvSpPr>
      <dsp:spPr>
        <a:xfrm>
          <a:off x="1306724" y="2775718"/>
          <a:ext cx="1171729" cy="1171729"/>
        </a:xfrm>
        <a:prstGeom prst="ellipse">
          <a:avLst/>
        </a:prstGeom>
        <a:solidFill>
          <a:srgbClr val="77B3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rebuchet MS" pitchFamily="34" charset="0"/>
            </a:rPr>
            <a:t>National network</a:t>
          </a:r>
          <a:endParaRPr lang="en-US" sz="1400" b="1" kern="1200" dirty="0">
            <a:latin typeface="Trebuchet MS" pitchFamily="34" charset="0"/>
          </a:endParaRPr>
        </a:p>
      </dsp:txBody>
      <dsp:txXfrm>
        <a:off x="1478320" y="2947314"/>
        <a:ext cx="828537" cy="828537"/>
      </dsp:txXfrm>
    </dsp:sp>
    <dsp:sp modelId="{EC958A06-5280-45F3-B727-755F452C3E43}">
      <dsp:nvSpPr>
        <dsp:cNvPr id="0" name=""/>
        <dsp:cNvSpPr/>
      </dsp:nvSpPr>
      <dsp:spPr>
        <a:xfrm rot="11880000">
          <a:off x="1889861" y="1852361"/>
          <a:ext cx="225780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225780" y="18901"/>
              </a:lnTo>
            </a:path>
          </a:pathLst>
        </a:custGeom>
        <a:noFill/>
        <a:ln w="38100" cap="flat" cmpd="sng" algn="ctr">
          <a:solidFill>
            <a:srgbClr val="FBE323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997107" y="1865618"/>
        <a:ext cx="11289" cy="11289"/>
      </dsp:txXfrm>
    </dsp:sp>
    <dsp:sp modelId="{E105A81D-AB18-4A9E-8E21-B98D20EF1FF0}">
      <dsp:nvSpPr>
        <dsp:cNvPr id="0" name=""/>
        <dsp:cNvSpPr/>
      </dsp:nvSpPr>
      <dsp:spPr>
        <a:xfrm>
          <a:off x="752331" y="1069470"/>
          <a:ext cx="1171729" cy="1171729"/>
        </a:xfrm>
        <a:prstGeom prst="ellipse">
          <a:avLst/>
        </a:prstGeom>
        <a:solidFill>
          <a:srgbClr val="80B15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rebuchet MS" pitchFamily="34" charset="0"/>
            </a:rPr>
            <a:t>Domain specific network</a:t>
          </a:r>
          <a:endParaRPr lang="en-US" sz="1400" b="1" kern="1200" dirty="0">
            <a:latin typeface="Trebuchet MS" pitchFamily="34" charset="0"/>
          </a:endParaRPr>
        </a:p>
      </dsp:txBody>
      <dsp:txXfrm>
        <a:off x="923927" y="1241066"/>
        <a:ext cx="828537" cy="828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AB713-5ABE-4596-A4A6-41054439D668}">
      <dsp:nvSpPr>
        <dsp:cNvPr id="0" name=""/>
        <dsp:cNvSpPr/>
      </dsp:nvSpPr>
      <dsp:spPr>
        <a:xfrm>
          <a:off x="653155" y="0"/>
          <a:ext cx="7772395" cy="29464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ADEBF-500A-4861-877A-BD7C0754714F}">
      <dsp:nvSpPr>
        <dsp:cNvPr id="0" name=""/>
        <dsp:cNvSpPr/>
      </dsp:nvSpPr>
      <dsp:spPr>
        <a:xfrm>
          <a:off x="233405" y="943614"/>
          <a:ext cx="1682080" cy="1178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 phase</a:t>
          </a:r>
          <a:endParaRPr lang="en-US" sz="1800" kern="1200" dirty="0"/>
        </a:p>
      </dsp:txBody>
      <dsp:txXfrm>
        <a:off x="290938" y="1001147"/>
        <a:ext cx="1567014" cy="1063494"/>
      </dsp:txXfrm>
    </dsp:sp>
    <dsp:sp modelId="{D92DC093-93DA-4CD4-A359-A3ECD8DADB59}">
      <dsp:nvSpPr>
        <dsp:cNvPr id="0" name=""/>
        <dsp:cNvSpPr/>
      </dsp:nvSpPr>
      <dsp:spPr>
        <a:xfrm>
          <a:off x="2057332" y="965429"/>
          <a:ext cx="1081430" cy="117856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Interim phase I</a:t>
          </a:r>
          <a:endParaRPr lang="en-US" sz="1800" kern="1200" dirty="0"/>
        </a:p>
      </dsp:txBody>
      <dsp:txXfrm>
        <a:off x="2110123" y="1018220"/>
        <a:ext cx="975848" cy="1072978"/>
      </dsp:txXfrm>
    </dsp:sp>
    <dsp:sp modelId="{8540EE20-C0FB-45B4-9476-9466A7B05636}">
      <dsp:nvSpPr>
        <dsp:cNvPr id="0" name=""/>
        <dsp:cNvSpPr/>
      </dsp:nvSpPr>
      <dsp:spPr>
        <a:xfrm>
          <a:off x="3140962" y="961905"/>
          <a:ext cx="1456409" cy="117856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Preparatory phase</a:t>
          </a:r>
          <a:endParaRPr lang="en-US" sz="1800" kern="1200" dirty="0"/>
        </a:p>
      </dsp:txBody>
      <dsp:txXfrm>
        <a:off x="3198495" y="1019438"/>
        <a:ext cx="1341343" cy="1063494"/>
      </dsp:txXfrm>
    </dsp:sp>
    <dsp:sp modelId="{B12B24A9-3216-49AC-BFF2-AB0007001505}">
      <dsp:nvSpPr>
        <dsp:cNvPr id="0" name=""/>
        <dsp:cNvSpPr/>
      </dsp:nvSpPr>
      <dsp:spPr>
        <a:xfrm>
          <a:off x="4646113" y="961905"/>
          <a:ext cx="997879" cy="117856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Interim phase II</a:t>
          </a:r>
          <a:endParaRPr lang="en-US" sz="1800" kern="1200" dirty="0"/>
        </a:p>
      </dsp:txBody>
      <dsp:txXfrm>
        <a:off x="4694825" y="1010617"/>
        <a:ext cx="900455" cy="1081136"/>
      </dsp:txXfrm>
    </dsp:sp>
    <dsp:sp modelId="{6928A307-C6D1-4E2F-9C58-9309570D8DD6}">
      <dsp:nvSpPr>
        <dsp:cNvPr id="0" name=""/>
        <dsp:cNvSpPr/>
      </dsp:nvSpPr>
      <dsp:spPr>
        <a:xfrm>
          <a:off x="5786933" y="961905"/>
          <a:ext cx="1789454" cy="117856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Implementation</a:t>
          </a:r>
          <a:endParaRPr lang="en-US" sz="1800" kern="1200" dirty="0"/>
        </a:p>
      </dsp:txBody>
      <dsp:txXfrm>
        <a:off x="5844466" y="1019438"/>
        <a:ext cx="1674388" cy="1063494"/>
      </dsp:txXfrm>
    </dsp:sp>
    <dsp:sp modelId="{1855414A-3630-4D71-B823-F3481012CDD5}">
      <dsp:nvSpPr>
        <dsp:cNvPr id="0" name=""/>
        <dsp:cNvSpPr/>
      </dsp:nvSpPr>
      <dsp:spPr>
        <a:xfrm>
          <a:off x="7765773" y="961905"/>
          <a:ext cx="1378220" cy="11785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ERIC</a:t>
          </a:r>
          <a:endParaRPr lang="en-US" sz="1800" kern="1200" dirty="0"/>
        </a:p>
      </dsp:txBody>
      <dsp:txXfrm>
        <a:off x="7823306" y="1019438"/>
        <a:ext cx="1263154" cy="1063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720B9-BBB0-44BF-A3FE-1AEABCD7552C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80AC-A704-45B0-BA80-07A57D873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712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D4125-A9DD-44A3-AF19-AB104D4C6DCC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BD3F6-36CF-44DB-B9C3-EEE6E2A8A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3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D3F6-36CF-44DB-B9C3-EEE6E2A8A2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35BD1-CD82-4683-A5D1-DECD95F543C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70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Nadruk op</a:t>
            </a:r>
            <a:r>
              <a:rPr lang="nl-BE" baseline="0" dirty="0" smtClean="0"/>
              <a:t> pan Europese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D3F6-36CF-44DB-B9C3-EEE6E2A8A2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70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say that paralleled</a:t>
            </a:r>
            <a:r>
              <a:rPr lang="en-GB" baseline="0" dirty="0" smtClean="0"/>
              <a:t> application is also possible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D3F6-36CF-44DB-B9C3-EEE6E2A8A2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9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Should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same</a:t>
            </a:r>
            <a:r>
              <a:rPr lang="nl-BE" dirty="0" smtClean="0"/>
              <a:t> </a:t>
            </a:r>
            <a:r>
              <a:rPr lang="nl-BE" dirty="0" err="1" smtClean="0"/>
              <a:t>figure</a:t>
            </a:r>
            <a:r>
              <a:rPr lang="nl-BE" baseline="0" dirty="0" smtClean="0"/>
              <a:t> as mine. </a:t>
            </a:r>
          </a:p>
          <a:p>
            <a:endParaRPr lang="nl-BE" baseline="0" dirty="0" smtClean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nl-BE" baseline="0" dirty="0" smtClean="0"/>
              <a:t>CAN YOU GIVE SOME EXAMPLES OF THESE ACTIVITIES (or do you refer to the 3 mains blocks (one stop shop/ innovative methods/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nl-BE" b="1" baseline="0" dirty="0" smtClean="0"/>
              <a:t>From RIVM text: </a:t>
            </a:r>
            <a:r>
              <a:rPr lang="en-GB" b="1" baseline="0" dirty="0" smtClean="0"/>
              <a:t> </a:t>
            </a:r>
            <a:r>
              <a:rPr lang="en-GB" u="sng" baseline="0" dirty="0" smtClean="0"/>
              <a:t>Central activities</a:t>
            </a:r>
            <a:r>
              <a:rPr lang="en-GB" baseline="0" dirty="0" smtClean="0"/>
              <a:t>: 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GB" baseline="0" dirty="0" smtClean="0"/>
              <a:t>guide, support, monitor, evaluate project progress: scientific support for project development, reporting and reformulation; capacity building: estimated number of capacity building projects per year(3-6); health reporting: 5-10 four yearly policy reports by 5-10 domain networks; two large EU-wide data collecting efforts per year; costs(rooms, lunches…)per project meeting; travel &amp; substances; HI and data schooling/training programs; I-models; yearly conference health information. </a:t>
            </a:r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D3F6-36CF-44DB-B9C3-EEE6E2A8A2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8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D3F6-36CF-44DB-B9C3-EEE6E2A8A2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2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Research communities-</a:t>
            </a:r>
            <a:r>
              <a:rPr lang="de-DE" baseline="0" dirty="0" smtClean="0"/>
              <a:t> these will also be our users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5E-1A01-4FE8-B63E-C85532C473A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835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D3F6-36CF-44DB-B9C3-EEE6E2A8A2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9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D3F6-36CF-44DB-B9C3-EEE6E2A8A2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12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smtClean="0"/>
              <a:t>In kind estimates examples: </a:t>
            </a:r>
          </a:p>
          <a:p>
            <a:r>
              <a:rPr lang="en-GB" dirty="0" smtClean="0"/>
              <a:t>Experts contribution to ---- project activities: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Equivalent staff cost of quart</a:t>
            </a:r>
            <a:r>
              <a:rPr lang="en-GB" b="1" baseline="0" dirty="0" smtClean="0"/>
              <a:t> time various SENIOR scientific experts : 30,000/year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Equivalent staff cost of quart</a:t>
            </a:r>
            <a:r>
              <a:rPr lang="en-GB" b="1" baseline="0" dirty="0" smtClean="0"/>
              <a:t> time various JUNIOR scientific experts : 22,5000/year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Equivalent staff cost of quart</a:t>
            </a:r>
            <a:r>
              <a:rPr lang="en-GB" b="1" baseline="0" dirty="0" smtClean="0"/>
              <a:t> time various TECHNICAL experts : 15,000/year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D3F6-36CF-44DB-B9C3-EEE6E2A8A21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9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7463" y="2528888"/>
            <a:ext cx="9180513" cy="1935162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6" name="Rectangle 5"/>
          <p:cNvSpPr/>
          <p:nvPr/>
        </p:nvSpPr>
        <p:spPr>
          <a:xfrm>
            <a:off x="3851275" y="437356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3616168"/>
            <a:ext cx="5040560" cy="75793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063"/>
            <a:ext cx="7772400" cy="7650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3471" y="382826"/>
            <a:ext cx="3277057" cy="1819529"/>
          </a:xfrm>
          <a:prstGeom prst="rect">
            <a:avLst/>
          </a:prstGeom>
        </p:spPr>
      </p:pic>
      <p:pic>
        <p:nvPicPr>
          <p:cNvPr id="3075" name="Picture 3" descr="image0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7" y="6011729"/>
            <a:ext cx="167737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0331" y="6048968"/>
            <a:ext cx="771469" cy="51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781800" y="59830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 smtClean="0">
                <a:latin typeface="Trebuchet MS" pitchFamily="34" charset="0"/>
              </a:rPr>
              <a:t>This project is funded</a:t>
            </a:r>
            <a:r>
              <a:rPr lang="en-US" sz="1200" b="0" baseline="0" dirty="0" smtClean="0">
                <a:latin typeface="Trebuchet MS" pitchFamily="34" charset="0"/>
              </a:rPr>
              <a:t> </a:t>
            </a:r>
            <a:r>
              <a:rPr lang="en-US" sz="1200" b="0" dirty="0" smtClean="0">
                <a:latin typeface="Trebuchet MS" pitchFamily="34" charset="0"/>
              </a:rPr>
              <a:t>by the Health </a:t>
            </a:r>
            <a:r>
              <a:rPr lang="en-US" sz="1200" b="0" dirty="0" err="1" smtClean="0">
                <a:latin typeface="Trebuchet MS" pitchFamily="34" charset="0"/>
              </a:rPr>
              <a:t>Programme</a:t>
            </a:r>
            <a:r>
              <a:rPr lang="en-US" sz="1200" b="0" dirty="0" smtClean="0">
                <a:latin typeface="Trebuchet MS" pitchFamily="34" charset="0"/>
              </a:rPr>
              <a:t> of the European Union</a:t>
            </a:r>
            <a:endParaRPr lang="en-US" sz="1200" b="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3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23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9127"/>
          </a:xfrm>
        </p:spPr>
        <p:txBody>
          <a:bodyPr anchor="b">
            <a:normAutofit/>
          </a:bodyPr>
          <a:lstStyle>
            <a:lvl1pPr algn="r">
              <a:defRPr sz="2600">
                <a:solidFill>
                  <a:srgbClr val="005C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19009"/>
          </a:xfrm>
        </p:spPr>
        <p:txBody>
          <a:bodyPr/>
          <a:lstStyle>
            <a:lvl1pPr marL="342900" indent="-342900">
              <a:buFont typeface="Trebuchet MS" pitchFamily="34" charset="0"/>
              <a:buChar char="–"/>
              <a:defRPr/>
            </a:lvl1pPr>
            <a:lvl2pPr marL="542925" indent="-285750">
              <a:buFont typeface="Trebuchet MS" pitchFamily="34" charset="0"/>
              <a:buChar char="–"/>
              <a:defRPr/>
            </a:lvl2pPr>
            <a:lvl3pPr marL="717550" indent="-228600">
              <a:buFont typeface="Trebuchet MS" pitchFamily="34" charset="0"/>
              <a:buChar char="–"/>
              <a:defRPr/>
            </a:lvl3pPr>
            <a:lvl4pPr marL="992188" indent="-228600">
              <a:buFont typeface="Trebuchet MS" pitchFamily="34" charset="0"/>
              <a:buChar char="–"/>
              <a:defRPr/>
            </a:lvl4pPr>
            <a:lvl5pPr marL="1258888" indent="-228600">
              <a:buFont typeface="Trebuchet MS" pitchFamily="34" charset="0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376612" y="133306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013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2040"/>
            <a:ext cx="7772400" cy="1272063"/>
          </a:xfrm>
        </p:spPr>
        <p:txBody>
          <a:bodyPr anchor="b">
            <a:normAutofit/>
          </a:bodyPr>
          <a:lstStyle>
            <a:lvl1pPr algn="r">
              <a:defRPr sz="3000" b="0" cap="none">
                <a:solidFill>
                  <a:srgbClr val="005C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33812" y="437410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567" y="543289"/>
            <a:ext cx="1981200" cy="1100027"/>
          </a:xfrm>
          <a:prstGeom prst="rect">
            <a:avLst/>
          </a:prstGeom>
        </p:spPr>
      </p:pic>
      <p:pic>
        <p:nvPicPr>
          <p:cNvPr id="7" name="Picture 3" descr="image0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8" y="5832827"/>
            <a:ext cx="1508018" cy="47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61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9127"/>
          </a:xfrm>
        </p:spPr>
        <p:txBody>
          <a:bodyPr anchor="b">
            <a:normAutofit/>
          </a:bodyPr>
          <a:lstStyle>
            <a:lvl1pPr algn="r">
              <a:defRPr sz="2600">
                <a:solidFill>
                  <a:srgbClr val="005C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51275" y="1313765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8" name="Picture 3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55386"/>
            <a:ext cx="1508018" cy="47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0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1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7463" y="2528888"/>
            <a:ext cx="9180513" cy="1935162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6" name="Rectangle 5"/>
          <p:cNvSpPr/>
          <p:nvPr/>
        </p:nvSpPr>
        <p:spPr>
          <a:xfrm>
            <a:off x="3851275" y="437356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3616168"/>
            <a:ext cx="5040560" cy="75793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063"/>
            <a:ext cx="7772400" cy="7650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3471" y="382826"/>
            <a:ext cx="3277057" cy="1819529"/>
          </a:xfrm>
          <a:prstGeom prst="rect">
            <a:avLst/>
          </a:prstGeom>
        </p:spPr>
      </p:pic>
      <p:pic>
        <p:nvPicPr>
          <p:cNvPr id="3075" name="Picture 3" descr="image0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7" y="6011729"/>
            <a:ext cx="167737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28534" r="4809" b="11406"/>
          <a:stretch/>
        </p:blipFill>
        <p:spPr bwMode="auto">
          <a:xfrm>
            <a:off x="3124200" y="6056364"/>
            <a:ext cx="195085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0331" y="6048968"/>
            <a:ext cx="771469" cy="51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781800" y="59830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 smtClean="0">
                <a:latin typeface="Trebuchet MS" pitchFamily="34" charset="0"/>
              </a:rPr>
              <a:t>This project is funded</a:t>
            </a:r>
            <a:r>
              <a:rPr lang="en-US" sz="1200" b="0" baseline="0" dirty="0" smtClean="0">
                <a:latin typeface="Trebuchet MS" pitchFamily="34" charset="0"/>
              </a:rPr>
              <a:t> </a:t>
            </a:r>
            <a:r>
              <a:rPr lang="en-US" sz="1200" b="0" dirty="0" smtClean="0">
                <a:latin typeface="Trebuchet MS" pitchFamily="34" charset="0"/>
              </a:rPr>
              <a:t>by the Health </a:t>
            </a:r>
            <a:r>
              <a:rPr lang="en-US" sz="1200" b="0" dirty="0" err="1" smtClean="0">
                <a:latin typeface="Trebuchet MS" pitchFamily="34" charset="0"/>
              </a:rPr>
              <a:t>Programme</a:t>
            </a:r>
            <a:r>
              <a:rPr lang="en-US" sz="1200" b="0" dirty="0" smtClean="0">
                <a:latin typeface="Trebuchet MS" pitchFamily="34" charset="0"/>
              </a:rPr>
              <a:t> of the European Union</a:t>
            </a:r>
            <a:endParaRPr lang="en-US" sz="1200" b="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1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9127"/>
          </a:xfrm>
        </p:spPr>
        <p:txBody>
          <a:bodyPr anchor="b">
            <a:normAutofit/>
          </a:bodyPr>
          <a:lstStyle>
            <a:lvl1pPr algn="r">
              <a:defRPr sz="2600">
                <a:solidFill>
                  <a:srgbClr val="005C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19009"/>
          </a:xfrm>
        </p:spPr>
        <p:txBody>
          <a:bodyPr/>
          <a:lstStyle>
            <a:lvl1pPr marL="342900" indent="-342900">
              <a:buFont typeface="Trebuchet MS" pitchFamily="34" charset="0"/>
              <a:buChar char="–"/>
              <a:defRPr/>
            </a:lvl1pPr>
            <a:lvl2pPr marL="542925" indent="-285750">
              <a:buFont typeface="Trebuchet MS" pitchFamily="34" charset="0"/>
              <a:buChar char="–"/>
              <a:defRPr/>
            </a:lvl2pPr>
            <a:lvl3pPr marL="717550" indent="-228600">
              <a:buFont typeface="Trebuchet MS" pitchFamily="34" charset="0"/>
              <a:buChar char="–"/>
              <a:defRPr/>
            </a:lvl3pPr>
            <a:lvl4pPr marL="992188" indent="-228600">
              <a:buFont typeface="Trebuchet MS" pitchFamily="34" charset="0"/>
              <a:buChar char="–"/>
              <a:defRPr/>
            </a:lvl4pPr>
            <a:lvl5pPr marL="1258888" indent="-228600">
              <a:buFont typeface="Trebuchet MS" pitchFamily="34" charset="0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376612" y="133306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233036"/>
            <a:ext cx="1981200" cy="11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0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2040"/>
            <a:ext cx="7772400" cy="1272063"/>
          </a:xfrm>
        </p:spPr>
        <p:txBody>
          <a:bodyPr anchor="b">
            <a:normAutofit/>
          </a:bodyPr>
          <a:lstStyle>
            <a:lvl1pPr algn="r">
              <a:defRPr sz="3000" b="0" cap="none">
                <a:solidFill>
                  <a:srgbClr val="005C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33812" y="437410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5405373"/>
            <a:ext cx="1981200" cy="1100027"/>
          </a:xfrm>
          <a:prstGeom prst="rect">
            <a:avLst/>
          </a:prstGeom>
        </p:spPr>
      </p:pic>
      <p:pic>
        <p:nvPicPr>
          <p:cNvPr id="7" name="Picture 3" descr="image0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8" y="5832827"/>
            <a:ext cx="1508018" cy="47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28534" r="4809" b="11406"/>
          <a:stretch/>
        </p:blipFill>
        <p:spPr bwMode="auto">
          <a:xfrm>
            <a:off x="6847824" y="5820600"/>
            <a:ext cx="195085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08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9127"/>
          </a:xfrm>
        </p:spPr>
        <p:txBody>
          <a:bodyPr anchor="b">
            <a:normAutofit/>
          </a:bodyPr>
          <a:lstStyle>
            <a:lvl1pPr algn="r">
              <a:defRPr sz="2600">
                <a:solidFill>
                  <a:srgbClr val="005C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51275" y="1313765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5405373"/>
            <a:ext cx="1981200" cy="1100027"/>
          </a:xfrm>
          <a:prstGeom prst="rect">
            <a:avLst/>
          </a:prstGeom>
        </p:spPr>
      </p:pic>
      <p:pic>
        <p:nvPicPr>
          <p:cNvPr id="8" name="Picture 3" descr="image0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55386"/>
            <a:ext cx="1508018" cy="47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28534" r="4809" b="11406"/>
          <a:stretch/>
        </p:blipFill>
        <p:spPr bwMode="auto">
          <a:xfrm>
            <a:off x="6873982" y="6042494"/>
            <a:ext cx="195085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26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328866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act.coordination@sciensano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Health Information Research Infrastructure-T</a:t>
            </a:r>
            <a:r>
              <a:rPr lang="en-GB" dirty="0" smtClean="0"/>
              <a:t>he </a:t>
            </a:r>
            <a:r>
              <a:rPr lang="en-GB" dirty="0"/>
              <a:t>ESFRI roadmap application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886200"/>
            <a:ext cx="5041900" cy="411163"/>
          </a:xfrm>
        </p:spPr>
        <p:txBody>
          <a:bodyPr/>
          <a:lstStyle/>
          <a:p>
            <a:r>
              <a:rPr lang="en-US" dirty="0" smtClean="0"/>
              <a:t>Assembly of Members – 12 March 2019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3800" y="5867400"/>
            <a:ext cx="3276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rebuchet MS" pitchFamily="34" charset="0"/>
              </a:rPr>
              <a:t>Name</a:t>
            </a:r>
            <a:r>
              <a:rPr lang="en-GB" sz="1200" dirty="0" smtClean="0">
                <a:latin typeface="Trebuchet MS" pitchFamily="34" charset="0"/>
              </a:rPr>
              <a:t>: Herman </a:t>
            </a:r>
            <a:r>
              <a:rPr lang="en-GB" sz="1200" dirty="0">
                <a:latin typeface="Trebuchet MS" pitchFamily="34" charset="0"/>
              </a:rPr>
              <a:t>Van </a:t>
            </a:r>
            <a:r>
              <a:rPr lang="en-GB" sz="1200" dirty="0" smtClean="0">
                <a:latin typeface="Trebuchet MS" pitchFamily="34" charset="0"/>
              </a:rPr>
              <a:t>Oyen, Linda Abboud, </a:t>
            </a:r>
            <a:br>
              <a:rPr lang="en-GB" sz="1200" dirty="0" smtClean="0">
                <a:latin typeface="Trebuchet MS" pitchFamily="34" charset="0"/>
              </a:rPr>
            </a:br>
            <a:r>
              <a:rPr lang="en-GB" sz="1200" dirty="0" smtClean="0">
                <a:latin typeface="Trebuchet MS" pitchFamily="34" charset="0"/>
              </a:rPr>
              <a:t>and Petronille Bogaert</a:t>
            </a:r>
          </a:p>
          <a:p>
            <a:r>
              <a:rPr lang="en-GB" sz="1200" dirty="0" smtClean="0">
                <a:latin typeface="Trebuchet MS" pitchFamily="34" charset="0"/>
              </a:rPr>
              <a:t>Institution: Sciensano, Belgium</a:t>
            </a:r>
          </a:p>
          <a:p>
            <a:r>
              <a:rPr lang="en-US" sz="1200" dirty="0">
                <a:latin typeface="Trebuchet MS" panose="020B0603020202020204" pitchFamily="34" charset="0"/>
              </a:rPr>
              <a:t>Contact: </a:t>
            </a:r>
            <a:r>
              <a:rPr lang="en-US" sz="1200" dirty="0" smtClean="0">
                <a:latin typeface="Trebuchet MS" panose="020B0603020202020204" pitchFamily="34" charset="0"/>
                <a:hlinkClick r:id="rId3"/>
              </a:rPr>
              <a:t>infact.coordination@sciensano.be</a:t>
            </a:r>
            <a:endParaRPr lang="en-GB" sz="12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6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requirements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3400" y="5334000"/>
            <a:ext cx="8458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62286"/>
            <a:ext cx="8229600" cy="3719009"/>
          </a:xfrm>
        </p:spPr>
        <p:txBody>
          <a:bodyPr/>
          <a:lstStyle/>
          <a:p>
            <a:r>
              <a:rPr lang="en-US" dirty="0" smtClean="0">
                <a:solidFill>
                  <a:srgbClr val="005CA9"/>
                </a:solidFill>
              </a:rPr>
              <a:t>Full application including strategy </a:t>
            </a:r>
            <a:r>
              <a:rPr lang="en-US" dirty="0">
                <a:solidFill>
                  <a:srgbClr val="005CA9"/>
                </a:solidFill>
              </a:rPr>
              <a:t>and </a:t>
            </a:r>
            <a:r>
              <a:rPr lang="en-US" dirty="0" smtClean="0">
                <a:solidFill>
                  <a:srgbClr val="005CA9"/>
                </a:solidFill>
              </a:rPr>
              <a:t>business </a:t>
            </a:r>
            <a:r>
              <a:rPr lang="en-US" dirty="0">
                <a:solidFill>
                  <a:srgbClr val="005CA9"/>
                </a:solidFill>
              </a:rPr>
              <a:t>case</a:t>
            </a:r>
            <a:r>
              <a:rPr lang="en-US" dirty="0" smtClean="0">
                <a:solidFill>
                  <a:srgbClr val="005CA9"/>
                </a:solidFill>
              </a:rPr>
              <a:t/>
            </a:r>
            <a:br>
              <a:rPr lang="en-US" dirty="0" smtClean="0">
                <a:solidFill>
                  <a:srgbClr val="005CA9"/>
                </a:solidFill>
              </a:rPr>
            </a:br>
            <a:endParaRPr lang="en-US" sz="2000" dirty="0" smtClean="0"/>
          </a:p>
          <a:p>
            <a:r>
              <a:rPr lang="en-US" dirty="0" smtClean="0">
                <a:solidFill>
                  <a:srgbClr val="005CA9"/>
                </a:solidFill>
              </a:rPr>
              <a:t>Expression </a:t>
            </a:r>
            <a:r>
              <a:rPr lang="en-US" dirty="0">
                <a:solidFill>
                  <a:srgbClr val="005CA9"/>
                </a:solidFill>
              </a:rPr>
              <a:t>of political support (EoS</a:t>
            </a:r>
            <a:r>
              <a:rPr lang="en-US" dirty="0" smtClean="0">
                <a:solidFill>
                  <a:srgbClr val="005CA9"/>
                </a:solidFill>
              </a:rPr>
              <a:t>)-</a:t>
            </a:r>
            <a:r>
              <a:rPr lang="en-US" dirty="0" smtClean="0"/>
              <a:t> </a:t>
            </a:r>
            <a:r>
              <a:rPr lang="en-US" sz="2000" dirty="0"/>
              <a:t>by the lead country and at least two additional MS </a:t>
            </a:r>
            <a:r>
              <a:rPr lang="en-US" sz="2000" dirty="0" smtClean="0"/>
              <a:t>or associated countries </a:t>
            </a:r>
            <a:r>
              <a:rPr lang="en-US" sz="2000" dirty="0"/>
              <a:t>signed by the national ministries responsible for </a:t>
            </a:r>
            <a:r>
              <a:rPr lang="en-US" sz="2000" dirty="0" smtClean="0"/>
              <a:t>RI 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dirty="0" smtClean="0">
                <a:solidFill>
                  <a:srgbClr val="005CA9"/>
                </a:solidFill>
              </a:rPr>
              <a:t>Expression </a:t>
            </a:r>
            <a:r>
              <a:rPr lang="en-US" dirty="0">
                <a:solidFill>
                  <a:srgbClr val="005CA9"/>
                </a:solidFill>
              </a:rPr>
              <a:t>of Commitment (EoC</a:t>
            </a:r>
            <a:r>
              <a:rPr lang="en-US" dirty="0" smtClean="0">
                <a:solidFill>
                  <a:srgbClr val="005CA9"/>
                </a:solidFill>
              </a:rPr>
              <a:t>)- </a:t>
            </a:r>
            <a:r>
              <a:rPr lang="en-US" sz="2000" dirty="0" smtClean="0"/>
              <a:t>mainly by the lead country and additional prospective member countries to </a:t>
            </a:r>
            <a:r>
              <a:rPr lang="en-US" sz="2000" dirty="0"/>
              <a:t>financially contribute to the preparation and implementation phases by an authority from the lead </a:t>
            </a:r>
            <a:r>
              <a:rPr lang="en-US" sz="2000" dirty="0" smtClean="0"/>
              <a:t>country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dirty="0" smtClean="0">
                <a:solidFill>
                  <a:srgbClr val="005CA9"/>
                </a:solidFill>
              </a:rPr>
              <a:t>Inter-institutional </a:t>
            </a:r>
            <a:r>
              <a:rPr lang="en-US" dirty="0">
                <a:solidFill>
                  <a:srgbClr val="005CA9"/>
                </a:solidFill>
              </a:rPr>
              <a:t>and multi-lateral agreement </a:t>
            </a:r>
            <a:r>
              <a:rPr lang="en-US" sz="2000" dirty="0" smtClean="0"/>
              <a:t>by lead institutes identified within each country representing all national research institutes involved in the RI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506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</a:t>
            </a:r>
            <a:r>
              <a:rPr lang="en-GB" dirty="0" err="1" smtClean="0"/>
              <a:t>EoS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5894178" cy="34293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3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</a:t>
            </a:r>
            <a:r>
              <a:rPr lang="en-GB" dirty="0" err="1" smtClean="0"/>
              <a:t>EoC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9" y="1752366"/>
            <a:ext cx="8192534" cy="32006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35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53605"/>
            <a:ext cx="7772400" cy="76508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www.inf-act.eu</a:t>
            </a:r>
            <a:br>
              <a:rPr lang="nl-BE" dirty="0" smtClean="0"/>
            </a:br>
            <a:r>
              <a:rPr lang="nl-BE" dirty="0" smtClean="0"/>
              <a:t>@</a:t>
            </a:r>
            <a:r>
              <a:rPr lang="nl-BE" dirty="0" err="1" smtClean="0"/>
              <a:t>JA_InfAct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rot="5400000">
            <a:off x="2195705" y="3714269"/>
            <a:ext cx="0" cy="394519"/>
          </a:xfrm>
          <a:prstGeom prst="line">
            <a:avLst/>
          </a:prstGeom>
          <a:ln w="19050" cap="rnd">
            <a:solidFill>
              <a:srgbClr val="18283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76290" y="3077390"/>
            <a:ext cx="8899446" cy="4466410"/>
          </a:xfrm>
          <a:custGeom>
            <a:avLst/>
            <a:gdLst>
              <a:gd name="connsiteX0" fmla="*/ 20298 w 5266475"/>
              <a:gd name="connsiteY0" fmla="*/ 2279224 h 2279224"/>
              <a:gd name="connsiteX1" fmla="*/ 268271 w 5266475"/>
              <a:gd name="connsiteY1" fmla="*/ 1240837 h 2279224"/>
              <a:gd name="connsiteX2" fmla="*/ 1903343 w 5266475"/>
              <a:gd name="connsiteY2" fmla="*/ 2116491 h 2279224"/>
              <a:gd name="connsiteX3" fmla="*/ 2438034 w 5266475"/>
              <a:gd name="connsiteY3" fmla="*/ 1853020 h 2279224"/>
              <a:gd name="connsiteX4" fmla="*/ 1492637 w 5266475"/>
              <a:gd name="connsiteY4" fmla="*/ 1209841 h 2279224"/>
              <a:gd name="connsiteX5" fmla="*/ 1973085 w 5266475"/>
              <a:gd name="connsiteY5" fmla="*/ 884376 h 2279224"/>
              <a:gd name="connsiteX6" fmla="*/ 2554271 w 5266475"/>
              <a:gd name="connsiteY6" fmla="*/ 1194342 h 2279224"/>
              <a:gd name="connsiteX7" fmla="*/ 3057966 w 5266475"/>
              <a:gd name="connsiteY7" fmla="*/ 884376 h 2279224"/>
              <a:gd name="connsiteX8" fmla="*/ 2073824 w 5266475"/>
              <a:gd name="connsiteY8" fmla="*/ 326437 h 2279224"/>
              <a:gd name="connsiteX9" fmla="*/ 2616265 w 5266475"/>
              <a:gd name="connsiteY9" fmla="*/ 16471 h 2279224"/>
              <a:gd name="connsiteX10" fmla="*/ 4104102 w 5266475"/>
              <a:gd name="connsiteY10" fmla="*/ 822383 h 2279224"/>
              <a:gd name="connsiteX11" fmla="*/ 5266475 w 5266475"/>
              <a:gd name="connsiteY11" fmla="*/ 225698 h 2279224"/>
              <a:gd name="connsiteX0" fmla="*/ 23728 w 5269905"/>
              <a:gd name="connsiteY0" fmla="*/ 2279224 h 2279224"/>
              <a:gd name="connsiteX1" fmla="*/ 271701 w 5269905"/>
              <a:gd name="connsiteY1" fmla="*/ 1240837 h 2279224"/>
              <a:gd name="connsiteX2" fmla="*/ 1906773 w 5269905"/>
              <a:gd name="connsiteY2" fmla="*/ 2116491 h 2279224"/>
              <a:gd name="connsiteX3" fmla="*/ 2441464 w 5269905"/>
              <a:gd name="connsiteY3" fmla="*/ 1853020 h 2279224"/>
              <a:gd name="connsiteX4" fmla="*/ 1496067 w 5269905"/>
              <a:gd name="connsiteY4" fmla="*/ 1209841 h 2279224"/>
              <a:gd name="connsiteX5" fmla="*/ 1976515 w 5269905"/>
              <a:gd name="connsiteY5" fmla="*/ 884376 h 2279224"/>
              <a:gd name="connsiteX6" fmla="*/ 2557701 w 5269905"/>
              <a:gd name="connsiteY6" fmla="*/ 1194342 h 2279224"/>
              <a:gd name="connsiteX7" fmla="*/ 3061396 w 5269905"/>
              <a:gd name="connsiteY7" fmla="*/ 884376 h 2279224"/>
              <a:gd name="connsiteX8" fmla="*/ 2077254 w 5269905"/>
              <a:gd name="connsiteY8" fmla="*/ 326437 h 2279224"/>
              <a:gd name="connsiteX9" fmla="*/ 2619695 w 5269905"/>
              <a:gd name="connsiteY9" fmla="*/ 16471 h 2279224"/>
              <a:gd name="connsiteX10" fmla="*/ 4107532 w 5269905"/>
              <a:gd name="connsiteY10" fmla="*/ 822383 h 2279224"/>
              <a:gd name="connsiteX11" fmla="*/ 5269905 w 5269905"/>
              <a:gd name="connsiteY11" fmla="*/ 225698 h 2279224"/>
              <a:gd name="connsiteX0" fmla="*/ 23728 w 5269905"/>
              <a:gd name="connsiteY0" fmla="*/ 2279224 h 2279224"/>
              <a:gd name="connsiteX1" fmla="*/ 271701 w 5269905"/>
              <a:gd name="connsiteY1" fmla="*/ 1240837 h 2279224"/>
              <a:gd name="connsiteX2" fmla="*/ 1906773 w 5269905"/>
              <a:gd name="connsiteY2" fmla="*/ 2116491 h 2279224"/>
              <a:gd name="connsiteX3" fmla="*/ 2441464 w 5269905"/>
              <a:gd name="connsiteY3" fmla="*/ 1853020 h 2279224"/>
              <a:gd name="connsiteX4" fmla="*/ 1496067 w 5269905"/>
              <a:gd name="connsiteY4" fmla="*/ 1209841 h 2279224"/>
              <a:gd name="connsiteX5" fmla="*/ 1868027 w 5269905"/>
              <a:gd name="connsiteY5" fmla="*/ 907623 h 2279224"/>
              <a:gd name="connsiteX6" fmla="*/ 2557701 w 5269905"/>
              <a:gd name="connsiteY6" fmla="*/ 1194342 h 2279224"/>
              <a:gd name="connsiteX7" fmla="*/ 3061396 w 5269905"/>
              <a:gd name="connsiteY7" fmla="*/ 884376 h 2279224"/>
              <a:gd name="connsiteX8" fmla="*/ 2077254 w 5269905"/>
              <a:gd name="connsiteY8" fmla="*/ 326437 h 2279224"/>
              <a:gd name="connsiteX9" fmla="*/ 2619695 w 5269905"/>
              <a:gd name="connsiteY9" fmla="*/ 16471 h 2279224"/>
              <a:gd name="connsiteX10" fmla="*/ 4107532 w 5269905"/>
              <a:gd name="connsiteY10" fmla="*/ 822383 h 2279224"/>
              <a:gd name="connsiteX11" fmla="*/ 5269905 w 5269905"/>
              <a:gd name="connsiteY11" fmla="*/ 225698 h 2279224"/>
              <a:gd name="connsiteX0" fmla="*/ 23728 w 5269905"/>
              <a:gd name="connsiteY0" fmla="*/ 2279224 h 2279224"/>
              <a:gd name="connsiteX1" fmla="*/ 271701 w 5269905"/>
              <a:gd name="connsiteY1" fmla="*/ 1240837 h 2279224"/>
              <a:gd name="connsiteX2" fmla="*/ 1906773 w 5269905"/>
              <a:gd name="connsiteY2" fmla="*/ 2116491 h 2279224"/>
              <a:gd name="connsiteX3" fmla="*/ 2441464 w 5269905"/>
              <a:gd name="connsiteY3" fmla="*/ 1853020 h 2279224"/>
              <a:gd name="connsiteX4" fmla="*/ 1534813 w 5269905"/>
              <a:gd name="connsiteY4" fmla="*/ 1202092 h 2279224"/>
              <a:gd name="connsiteX5" fmla="*/ 1868027 w 5269905"/>
              <a:gd name="connsiteY5" fmla="*/ 907623 h 2279224"/>
              <a:gd name="connsiteX6" fmla="*/ 2557701 w 5269905"/>
              <a:gd name="connsiteY6" fmla="*/ 1194342 h 2279224"/>
              <a:gd name="connsiteX7" fmla="*/ 3061396 w 5269905"/>
              <a:gd name="connsiteY7" fmla="*/ 884376 h 2279224"/>
              <a:gd name="connsiteX8" fmla="*/ 2077254 w 5269905"/>
              <a:gd name="connsiteY8" fmla="*/ 326437 h 2279224"/>
              <a:gd name="connsiteX9" fmla="*/ 2619695 w 5269905"/>
              <a:gd name="connsiteY9" fmla="*/ 16471 h 2279224"/>
              <a:gd name="connsiteX10" fmla="*/ 4107532 w 5269905"/>
              <a:gd name="connsiteY10" fmla="*/ 822383 h 2279224"/>
              <a:gd name="connsiteX11" fmla="*/ 5269905 w 5269905"/>
              <a:gd name="connsiteY11" fmla="*/ 225698 h 2279224"/>
              <a:gd name="connsiteX0" fmla="*/ 23728 w 5269905"/>
              <a:gd name="connsiteY0" fmla="*/ 2279224 h 2279224"/>
              <a:gd name="connsiteX1" fmla="*/ 271701 w 5269905"/>
              <a:gd name="connsiteY1" fmla="*/ 1240837 h 2279224"/>
              <a:gd name="connsiteX2" fmla="*/ 1906773 w 5269905"/>
              <a:gd name="connsiteY2" fmla="*/ 2116491 h 2279224"/>
              <a:gd name="connsiteX3" fmla="*/ 2441464 w 5269905"/>
              <a:gd name="connsiteY3" fmla="*/ 1853020 h 2279224"/>
              <a:gd name="connsiteX4" fmla="*/ 1534813 w 5269905"/>
              <a:gd name="connsiteY4" fmla="*/ 1202092 h 2279224"/>
              <a:gd name="connsiteX5" fmla="*/ 1868027 w 5269905"/>
              <a:gd name="connsiteY5" fmla="*/ 907623 h 2279224"/>
              <a:gd name="connsiteX6" fmla="*/ 2658440 w 5269905"/>
              <a:gd name="connsiteY6" fmla="*/ 1194342 h 2279224"/>
              <a:gd name="connsiteX7" fmla="*/ 3061396 w 5269905"/>
              <a:gd name="connsiteY7" fmla="*/ 884376 h 2279224"/>
              <a:gd name="connsiteX8" fmla="*/ 2077254 w 5269905"/>
              <a:gd name="connsiteY8" fmla="*/ 326437 h 2279224"/>
              <a:gd name="connsiteX9" fmla="*/ 2619695 w 5269905"/>
              <a:gd name="connsiteY9" fmla="*/ 16471 h 2279224"/>
              <a:gd name="connsiteX10" fmla="*/ 4107532 w 5269905"/>
              <a:gd name="connsiteY10" fmla="*/ 822383 h 2279224"/>
              <a:gd name="connsiteX11" fmla="*/ 5269905 w 5269905"/>
              <a:gd name="connsiteY11" fmla="*/ 225698 h 2279224"/>
              <a:gd name="connsiteX0" fmla="*/ 23728 w 5269905"/>
              <a:gd name="connsiteY0" fmla="*/ 2279545 h 2279545"/>
              <a:gd name="connsiteX1" fmla="*/ 271701 w 5269905"/>
              <a:gd name="connsiteY1" fmla="*/ 1241158 h 2279545"/>
              <a:gd name="connsiteX2" fmla="*/ 1906773 w 5269905"/>
              <a:gd name="connsiteY2" fmla="*/ 2116812 h 2279545"/>
              <a:gd name="connsiteX3" fmla="*/ 2441464 w 5269905"/>
              <a:gd name="connsiteY3" fmla="*/ 1853341 h 2279545"/>
              <a:gd name="connsiteX4" fmla="*/ 1534813 w 5269905"/>
              <a:gd name="connsiteY4" fmla="*/ 1202413 h 2279545"/>
              <a:gd name="connsiteX5" fmla="*/ 1868027 w 5269905"/>
              <a:gd name="connsiteY5" fmla="*/ 907944 h 2279545"/>
              <a:gd name="connsiteX6" fmla="*/ 2658440 w 5269905"/>
              <a:gd name="connsiteY6" fmla="*/ 1194663 h 2279545"/>
              <a:gd name="connsiteX7" fmla="*/ 3022650 w 5269905"/>
              <a:gd name="connsiteY7" fmla="*/ 923443 h 2279545"/>
              <a:gd name="connsiteX8" fmla="*/ 2077254 w 5269905"/>
              <a:gd name="connsiteY8" fmla="*/ 326758 h 2279545"/>
              <a:gd name="connsiteX9" fmla="*/ 2619695 w 5269905"/>
              <a:gd name="connsiteY9" fmla="*/ 16792 h 2279545"/>
              <a:gd name="connsiteX10" fmla="*/ 4107532 w 5269905"/>
              <a:gd name="connsiteY10" fmla="*/ 822704 h 2279545"/>
              <a:gd name="connsiteX11" fmla="*/ 5269905 w 5269905"/>
              <a:gd name="connsiteY11" fmla="*/ 226019 h 2279545"/>
              <a:gd name="connsiteX0" fmla="*/ 23728 w 5269905"/>
              <a:gd name="connsiteY0" fmla="*/ 2289789 h 2289789"/>
              <a:gd name="connsiteX1" fmla="*/ 271701 w 5269905"/>
              <a:gd name="connsiteY1" fmla="*/ 1251402 h 2289789"/>
              <a:gd name="connsiteX2" fmla="*/ 1906773 w 5269905"/>
              <a:gd name="connsiteY2" fmla="*/ 2127056 h 2289789"/>
              <a:gd name="connsiteX3" fmla="*/ 2441464 w 5269905"/>
              <a:gd name="connsiteY3" fmla="*/ 1863585 h 2289789"/>
              <a:gd name="connsiteX4" fmla="*/ 1534813 w 5269905"/>
              <a:gd name="connsiteY4" fmla="*/ 1212657 h 2289789"/>
              <a:gd name="connsiteX5" fmla="*/ 1868027 w 5269905"/>
              <a:gd name="connsiteY5" fmla="*/ 918188 h 2289789"/>
              <a:gd name="connsiteX6" fmla="*/ 2658440 w 5269905"/>
              <a:gd name="connsiteY6" fmla="*/ 1204907 h 2289789"/>
              <a:gd name="connsiteX7" fmla="*/ 3022650 w 5269905"/>
              <a:gd name="connsiteY7" fmla="*/ 933687 h 2289789"/>
              <a:gd name="connsiteX8" fmla="*/ 2061756 w 5269905"/>
              <a:gd name="connsiteY8" fmla="*/ 259511 h 2289789"/>
              <a:gd name="connsiteX9" fmla="*/ 2619695 w 5269905"/>
              <a:gd name="connsiteY9" fmla="*/ 27036 h 2289789"/>
              <a:gd name="connsiteX10" fmla="*/ 4107532 w 5269905"/>
              <a:gd name="connsiteY10" fmla="*/ 832948 h 2289789"/>
              <a:gd name="connsiteX11" fmla="*/ 5269905 w 5269905"/>
              <a:gd name="connsiteY11" fmla="*/ 236263 h 2289789"/>
              <a:gd name="connsiteX0" fmla="*/ 23728 w 5269905"/>
              <a:gd name="connsiteY0" fmla="*/ 2289201 h 2289201"/>
              <a:gd name="connsiteX1" fmla="*/ 271701 w 5269905"/>
              <a:gd name="connsiteY1" fmla="*/ 1250814 h 2289201"/>
              <a:gd name="connsiteX2" fmla="*/ 1906773 w 5269905"/>
              <a:gd name="connsiteY2" fmla="*/ 2126468 h 2289201"/>
              <a:gd name="connsiteX3" fmla="*/ 2441464 w 5269905"/>
              <a:gd name="connsiteY3" fmla="*/ 1862997 h 2289201"/>
              <a:gd name="connsiteX4" fmla="*/ 1534813 w 5269905"/>
              <a:gd name="connsiteY4" fmla="*/ 1212069 h 2289201"/>
              <a:gd name="connsiteX5" fmla="*/ 1868027 w 5269905"/>
              <a:gd name="connsiteY5" fmla="*/ 917600 h 2289201"/>
              <a:gd name="connsiteX6" fmla="*/ 2658440 w 5269905"/>
              <a:gd name="connsiteY6" fmla="*/ 1204319 h 2289201"/>
              <a:gd name="connsiteX7" fmla="*/ 2976155 w 5269905"/>
              <a:gd name="connsiteY7" fmla="*/ 894353 h 2289201"/>
              <a:gd name="connsiteX8" fmla="*/ 2061756 w 5269905"/>
              <a:gd name="connsiteY8" fmla="*/ 258923 h 2289201"/>
              <a:gd name="connsiteX9" fmla="*/ 2619695 w 5269905"/>
              <a:gd name="connsiteY9" fmla="*/ 26448 h 2289201"/>
              <a:gd name="connsiteX10" fmla="*/ 4107532 w 5269905"/>
              <a:gd name="connsiteY10" fmla="*/ 832360 h 2289201"/>
              <a:gd name="connsiteX11" fmla="*/ 5269905 w 5269905"/>
              <a:gd name="connsiteY11" fmla="*/ 235675 h 2289201"/>
              <a:gd name="connsiteX0" fmla="*/ 23728 w 5269905"/>
              <a:gd name="connsiteY0" fmla="*/ 2289201 h 2289201"/>
              <a:gd name="connsiteX1" fmla="*/ 271701 w 5269905"/>
              <a:gd name="connsiteY1" fmla="*/ 1250814 h 2289201"/>
              <a:gd name="connsiteX2" fmla="*/ 1906773 w 5269905"/>
              <a:gd name="connsiteY2" fmla="*/ 2126468 h 2289201"/>
              <a:gd name="connsiteX3" fmla="*/ 2441464 w 5269905"/>
              <a:gd name="connsiteY3" fmla="*/ 1862997 h 2289201"/>
              <a:gd name="connsiteX4" fmla="*/ 1534813 w 5269905"/>
              <a:gd name="connsiteY4" fmla="*/ 1212069 h 2289201"/>
              <a:gd name="connsiteX5" fmla="*/ 1868027 w 5269905"/>
              <a:gd name="connsiteY5" fmla="*/ 917600 h 2289201"/>
              <a:gd name="connsiteX6" fmla="*/ 2658440 w 5269905"/>
              <a:gd name="connsiteY6" fmla="*/ 1204319 h 2289201"/>
              <a:gd name="connsiteX7" fmla="*/ 2976155 w 5269905"/>
              <a:gd name="connsiteY7" fmla="*/ 894353 h 2289201"/>
              <a:gd name="connsiteX8" fmla="*/ 2061756 w 5269905"/>
              <a:gd name="connsiteY8" fmla="*/ 258923 h 2289201"/>
              <a:gd name="connsiteX9" fmla="*/ 2619695 w 5269905"/>
              <a:gd name="connsiteY9" fmla="*/ 26448 h 2289201"/>
              <a:gd name="connsiteX10" fmla="*/ 4146278 w 5269905"/>
              <a:gd name="connsiteY10" fmla="*/ 832360 h 2289201"/>
              <a:gd name="connsiteX11" fmla="*/ 5269905 w 5269905"/>
              <a:gd name="connsiteY11" fmla="*/ 235675 h 2289201"/>
              <a:gd name="connsiteX0" fmla="*/ 23728 w 5269905"/>
              <a:gd name="connsiteY0" fmla="*/ 2303485 h 2303485"/>
              <a:gd name="connsiteX1" fmla="*/ 271701 w 5269905"/>
              <a:gd name="connsiteY1" fmla="*/ 1265098 h 2303485"/>
              <a:gd name="connsiteX2" fmla="*/ 1906773 w 5269905"/>
              <a:gd name="connsiteY2" fmla="*/ 2140752 h 2303485"/>
              <a:gd name="connsiteX3" fmla="*/ 2441464 w 5269905"/>
              <a:gd name="connsiteY3" fmla="*/ 1877281 h 2303485"/>
              <a:gd name="connsiteX4" fmla="*/ 1534813 w 5269905"/>
              <a:gd name="connsiteY4" fmla="*/ 1226353 h 2303485"/>
              <a:gd name="connsiteX5" fmla="*/ 1868027 w 5269905"/>
              <a:gd name="connsiteY5" fmla="*/ 931884 h 2303485"/>
              <a:gd name="connsiteX6" fmla="*/ 2658440 w 5269905"/>
              <a:gd name="connsiteY6" fmla="*/ 1218603 h 2303485"/>
              <a:gd name="connsiteX7" fmla="*/ 2976155 w 5269905"/>
              <a:gd name="connsiteY7" fmla="*/ 908637 h 2303485"/>
              <a:gd name="connsiteX8" fmla="*/ 2061756 w 5269905"/>
              <a:gd name="connsiteY8" fmla="*/ 273207 h 2303485"/>
              <a:gd name="connsiteX9" fmla="*/ 2534454 w 5269905"/>
              <a:gd name="connsiteY9" fmla="*/ 25234 h 2303485"/>
              <a:gd name="connsiteX10" fmla="*/ 4146278 w 5269905"/>
              <a:gd name="connsiteY10" fmla="*/ 846644 h 2303485"/>
              <a:gd name="connsiteX11" fmla="*/ 5269905 w 5269905"/>
              <a:gd name="connsiteY11" fmla="*/ 249959 h 2303485"/>
              <a:gd name="connsiteX0" fmla="*/ 23728 w 5269905"/>
              <a:gd name="connsiteY0" fmla="*/ 2346463 h 2346463"/>
              <a:gd name="connsiteX1" fmla="*/ 271701 w 5269905"/>
              <a:gd name="connsiteY1" fmla="*/ 1308076 h 2346463"/>
              <a:gd name="connsiteX2" fmla="*/ 1906773 w 5269905"/>
              <a:gd name="connsiteY2" fmla="*/ 2183730 h 2346463"/>
              <a:gd name="connsiteX3" fmla="*/ 2441464 w 5269905"/>
              <a:gd name="connsiteY3" fmla="*/ 1920259 h 2346463"/>
              <a:gd name="connsiteX4" fmla="*/ 1534813 w 5269905"/>
              <a:gd name="connsiteY4" fmla="*/ 1269331 h 2346463"/>
              <a:gd name="connsiteX5" fmla="*/ 1868027 w 5269905"/>
              <a:gd name="connsiteY5" fmla="*/ 974862 h 2346463"/>
              <a:gd name="connsiteX6" fmla="*/ 2658440 w 5269905"/>
              <a:gd name="connsiteY6" fmla="*/ 1261581 h 2346463"/>
              <a:gd name="connsiteX7" fmla="*/ 2976155 w 5269905"/>
              <a:gd name="connsiteY7" fmla="*/ 951615 h 2346463"/>
              <a:gd name="connsiteX8" fmla="*/ 2061756 w 5269905"/>
              <a:gd name="connsiteY8" fmla="*/ 316185 h 2346463"/>
              <a:gd name="connsiteX9" fmla="*/ 2534454 w 5269905"/>
              <a:gd name="connsiteY9" fmla="*/ 68212 h 2346463"/>
              <a:gd name="connsiteX10" fmla="*/ 4146278 w 5269905"/>
              <a:gd name="connsiteY10" fmla="*/ 889622 h 2346463"/>
              <a:gd name="connsiteX11" fmla="*/ 5269905 w 5269905"/>
              <a:gd name="connsiteY11" fmla="*/ 292937 h 2346463"/>
              <a:gd name="connsiteX0" fmla="*/ 23728 w 5269905"/>
              <a:gd name="connsiteY0" fmla="*/ 2306072 h 2306072"/>
              <a:gd name="connsiteX1" fmla="*/ 271701 w 5269905"/>
              <a:gd name="connsiteY1" fmla="*/ 1267685 h 2306072"/>
              <a:gd name="connsiteX2" fmla="*/ 1906773 w 5269905"/>
              <a:gd name="connsiteY2" fmla="*/ 2143339 h 2306072"/>
              <a:gd name="connsiteX3" fmla="*/ 2441464 w 5269905"/>
              <a:gd name="connsiteY3" fmla="*/ 1879868 h 2306072"/>
              <a:gd name="connsiteX4" fmla="*/ 1534813 w 5269905"/>
              <a:gd name="connsiteY4" fmla="*/ 1228940 h 2306072"/>
              <a:gd name="connsiteX5" fmla="*/ 1868027 w 5269905"/>
              <a:gd name="connsiteY5" fmla="*/ 934471 h 2306072"/>
              <a:gd name="connsiteX6" fmla="*/ 2658440 w 5269905"/>
              <a:gd name="connsiteY6" fmla="*/ 1221190 h 2306072"/>
              <a:gd name="connsiteX7" fmla="*/ 2976155 w 5269905"/>
              <a:gd name="connsiteY7" fmla="*/ 911224 h 2306072"/>
              <a:gd name="connsiteX8" fmla="*/ 2061756 w 5269905"/>
              <a:gd name="connsiteY8" fmla="*/ 275794 h 2306072"/>
              <a:gd name="connsiteX9" fmla="*/ 2673939 w 5269905"/>
              <a:gd name="connsiteY9" fmla="*/ 74316 h 2306072"/>
              <a:gd name="connsiteX10" fmla="*/ 4146278 w 5269905"/>
              <a:gd name="connsiteY10" fmla="*/ 849231 h 2306072"/>
              <a:gd name="connsiteX11" fmla="*/ 5269905 w 5269905"/>
              <a:gd name="connsiteY11" fmla="*/ 252546 h 2306072"/>
              <a:gd name="connsiteX0" fmla="*/ 23728 w 5269905"/>
              <a:gd name="connsiteY0" fmla="*/ 2306072 h 2306072"/>
              <a:gd name="connsiteX1" fmla="*/ 271701 w 5269905"/>
              <a:gd name="connsiteY1" fmla="*/ 1267685 h 2306072"/>
              <a:gd name="connsiteX2" fmla="*/ 1906773 w 5269905"/>
              <a:gd name="connsiteY2" fmla="*/ 2143339 h 2306072"/>
              <a:gd name="connsiteX3" fmla="*/ 2441464 w 5269905"/>
              <a:gd name="connsiteY3" fmla="*/ 1879868 h 2306072"/>
              <a:gd name="connsiteX4" fmla="*/ 1534813 w 5269905"/>
              <a:gd name="connsiteY4" fmla="*/ 1228940 h 2306072"/>
              <a:gd name="connsiteX5" fmla="*/ 1868027 w 5269905"/>
              <a:gd name="connsiteY5" fmla="*/ 934471 h 2306072"/>
              <a:gd name="connsiteX6" fmla="*/ 2658440 w 5269905"/>
              <a:gd name="connsiteY6" fmla="*/ 1221190 h 2306072"/>
              <a:gd name="connsiteX7" fmla="*/ 2976155 w 5269905"/>
              <a:gd name="connsiteY7" fmla="*/ 911224 h 2306072"/>
              <a:gd name="connsiteX8" fmla="*/ 2061756 w 5269905"/>
              <a:gd name="connsiteY8" fmla="*/ 275794 h 2306072"/>
              <a:gd name="connsiteX9" fmla="*/ 2673939 w 5269905"/>
              <a:gd name="connsiteY9" fmla="*/ 74316 h 2306072"/>
              <a:gd name="connsiteX10" fmla="*/ 4146278 w 5269905"/>
              <a:gd name="connsiteY10" fmla="*/ 849231 h 2306072"/>
              <a:gd name="connsiteX11" fmla="*/ 5269905 w 5269905"/>
              <a:gd name="connsiteY11" fmla="*/ 252546 h 2306072"/>
              <a:gd name="connsiteX0" fmla="*/ 23728 w 5269905"/>
              <a:gd name="connsiteY0" fmla="*/ 2306072 h 2306072"/>
              <a:gd name="connsiteX1" fmla="*/ 271701 w 5269905"/>
              <a:gd name="connsiteY1" fmla="*/ 1267685 h 2306072"/>
              <a:gd name="connsiteX2" fmla="*/ 1906773 w 5269905"/>
              <a:gd name="connsiteY2" fmla="*/ 2143339 h 2306072"/>
              <a:gd name="connsiteX3" fmla="*/ 2441464 w 5269905"/>
              <a:gd name="connsiteY3" fmla="*/ 1879868 h 2306072"/>
              <a:gd name="connsiteX4" fmla="*/ 1534813 w 5269905"/>
              <a:gd name="connsiteY4" fmla="*/ 1228940 h 2306072"/>
              <a:gd name="connsiteX5" fmla="*/ 1868027 w 5269905"/>
              <a:gd name="connsiteY5" fmla="*/ 934471 h 2306072"/>
              <a:gd name="connsiteX6" fmla="*/ 2658440 w 5269905"/>
              <a:gd name="connsiteY6" fmla="*/ 1221190 h 2306072"/>
              <a:gd name="connsiteX7" fmla="*/ 2976155 w 5269905"/>
              <a:gd name="connsiteY7" fmla="*/ 911224 h 2306072"/>
              <a:gd name="connsiteX8" fmla="*/ 2061756 w 5269905"/>
              <a:gd name="connsiteY8" fmla="*/ 275794 h 2306072"/>
              <a:gd name="connsiteX9" fmla="*/ 2673939 w 5269905"/>
              <a:gd name="connsiteY9" fmla="*/ 74316 h 2306072"/>
              <a:gd name="connsiteX10" fmla="*/ 4146278 w 5269905"/>
              <a:gd name="connsiteY10" fmla="*/ 849231 h 2306072"/>
              <a:gd name="connsiteX11" fmla="*/ 5269905 w 5269905"/>
              <a:gd name="connsiteY11" fmla="*/ 252546 h 2306072"/>
              <a:gd name="connsiteX0" fmla="*/ 3798 w 5629683"/>
              <a:gd name="connsiteY0" fmla="*/ 2499801 h 2499801"/>
              <a:gd name="connsiteX1" fmla="*/ 631479 w 5629683"/>
              <a:gd name="connsiteY1" fmla="*/ 1267685 h 2499801"/>
              <a:gd name="connsiteX2" fmla="*/ 2266551 w 5629683"/>
              <a:gd name="connsiteY2" fmla="*/ 2143339 h 2499801"/>
              <a:gd name="connsiteX3" fmla="*/ 2801242 w 5629683"/>
              <a:gd name="connsiteY3" fmla="*/ 1879868 h 2499801"/>
              <a:gd name="connsiteX4" fmla="*/ 1894591 w 5629683"/>
              <a:gd name="connsiteY4" fmla="*/ 1228940 h 2499801"/>
              <a:gd name="connsiteX5" fmla="*/ 2227805 w 5629683"/>
              <a:gd name="connsiteY5" fmla="*/ 934471 h 2499801"/>
              <a:gd name="connsiteX6" fmla="*/ 3018218 w 5629683"/>
              <a:gd name="connsiteY6" fmla="*/ 1221190 h 2499801"/>
              <a:gd name="connsiteX7" fmla="*/ 3335933 w 5629683"/>
              <a:gd name="connsiteY7" fmla="*/ 911224 h 2499801"/>
              <a:gd name="connsiteX8" fmla="*/ 2421534 w 5629683"/>
              <a:gd name="connsiteY8" fmla="*/ 275794 h 2499801"/>
              <a:gd name="connsiteX9" fmla="*/ 3033717 w 5629683"/>
              <a:gd name="connsiteY9" fmla="*/ 74316 h 2499801"/>
              <a:gd name="connsiteX10" fmla="*/ 4506056 w 5629683"/>
              <a:gd name="connsiteY10" fmla="*/ 849231 h 2499801"/>
              <a:gd name="connsiteX11" fmla="*/ 5629683 w 5629683"/>
              <a:gd name="connsiteY11" fmla="*/ 252546 h 2499801"/>
              <a:gd name="connsiteX0" fmla="*/ 4116 w 5599005"/>
              <a:gd name="connsiteY0" fmla="*/ 2678031 h 2678031"/>
              <a:gd name="connsiteX1" fmla="*/ 600801 w 5599005"/>
              <a:gd name="connsiteY1" fmla="*/ 1267685 h 2678031"/>
              <a:gd name="connsiteX2" fmla="*/ 2235873 w 5599005"/>
              <a:gd name="connsiteY2" fmla="*/ 2143339 h 2678031"/>
              <a:gd name="connsiteX3" fmla="*/ 2770564 w 5599005"/>
              <a:gd name="connsiteY3" fmla="*/ 1879868 h 2678031"/>
              <a:gd name="connsiteX4" fmla="*/ 1863913 w 5599005"/>
              <a:gd name="connsiteY4" fmla="*/ 1228940 h 2678031"/>
              <a:gd name="connsiteX5" fmla="*/ 2197127 w 5599005"/>
              <a:gd name="connsiteY5" fmla="*/ 934471 h 2678031"/>
              <a:gd name="connsiteX6" fmla="*/ 2987540 w 5599005"/>
              <a:gd name="connsiteY6" fmla="*/ 1221190 h 2678031"/>
              <a:gd name="connsiteX7" fmla="*/ 3305255 w 5599005"/>
              <a:gd name="connsiteY7" fmla="*/ 911224 h 2678031"/>
              <a:gd name="connsiteX8" fmla="*/ 2390856 w 5599005"/>
              <a:gd name="connsiteY8" fmla="*/ 275794 h 2678031"/>
              <a:gd name="connsiteX9" fmla="*/ 3003039 w 5599005"/>
              <a:gd name="connsiteY9" fmla="*/ 74316 h 2678031"/>
              <a:gd name="connsiteX10" fmla="*/ 4475378 w 5599005"/>
              <a:gd name="connsiteY10" fmla="*/ 849231 h 2678031"/>
              <a:gd name="connsiteX11" fmla="*/ 5599005 w 5599005"/>
              <a:gd name="connsiteY11" fmla="*/ 252546 h 2678031"/>
              <a:gd name="connsiteX0" fmla="*/ 3590 w 5652723"/>
              <a:gd name="connsiteY0" fmla="*/ 3003496 h 3003496"/>
              <a:gd name="connsiteX1" fmla="*/ 654519 w 5652723"/>
              <a:gd name="connsiteY1" fmla="*/ 1267685 h 3003496"/>
              <a:gd name="connsiteX2" fmla="*/ 2289591 w 5652723"/>
              <a:gd name="connsiteY2" fmla="*/ 2143339 h 3003496"/>
              <a:gd name="connsiteX3" fmla="*/ 2824282 w 5652723"/>
              <a:gd name="connsiteY3" fmla="*/ 1879868 h 3003496"/>
              <a:gd name="connsiteX4" fmla="*/ 1917631 w 5652723"/>
              <a:gd name="connsiteY4" fmla="*/ 1228940 h 3003496"/>
              <a:gd name="connsiteX5" fmla="*/ 2250845 w 5652723"/>
              <a:gd name="connsiteY5" fmla="*/ 934471 h 3003496"/>
              <a:gd name="connsiteX6" fmla="*/ 3041258 w 5652723"/>
              <a:gd name="connsiteY6" fmla="*/ 1221190 h 3003496"/>
              <a:gd name="connsiteX7" fmla="*/ 3358973 w 5652723"/>
              <a:gd name="connsiteY7" fmla="*/ 911224 h 3003496"/>
              <a:gd name="connsiteX8" fmla="*/ 2444574 w 5652723"/>
              <a:gd name="connsiteY8" fmla="*/ 275794 h 3003496"/>
              <a:gd name="connsiteX9" fmla="*/ 3056757 w 5652723"/>
              <a:gd name="connsiteY9" fmla="*/ 74316 h 3003496"/>
              <a:gd name="connsiteX10" fmla="*/ 4529096 w 5652723"/>
              <a:gd name="connsiteY10" fmla="*/ 849231 h 3003496"/>
              <a:gd name="connsiteX11" fmla="*/ 5652723 w 5652723"/>
              <a:gd name="connsiteY11" fmla="*/ 252546 h 3003496"/>
              <a:gd name="connsiteX0" fmla="*/ 3525 w 5660407"/>
              <a:gd name="connsiteY0" fmla="*/ 2840763 h 2840763"/>
              <a:gd name="connsiteX1" fmla="*/ 662203 w 5660407"/>
              <a:gd name="connsiteY1" fmla="*/ 1267685 h 2840763"/>
              <a:gd name="connsiteX2" fmla="*/ 2297275 w 5660407"/>
              <a:gd name="connsiteY2" fmla="*/ 2143339 h 2840763"/>
              <a:gd name="connsiteX3" fmla="*/ 2831966 w 5660407"/>
              <a:gd name="connsiteY3" fmla="*/ 1879868 h 2840763"/>
              <a:gd name="connsiteX4" fmla="*/ 1925315 w 5660407"/>
              <a:gd name="connsiteY4" fmla="*/ 1228940 h 2840763"/>
              <a:gd name="connsiteX5" fmla="*/ 2258529 w 5660407"/>
              <a:gd name="connsiteY5" fmla="*/ 934471 h 2840763"/>
              <a:gd name="connsiteX6" fmla="*/ 3048942 w 5660407"/>
              <a:gd name="connsiteY6" fmla="*/ 1221190 h 2840763"/>
              <a:gd name="connsiteX7" fmla="*/ 3366657 w 5660407"/>
              <a:gd name="connsiteY7" fmla="*/ 911224 h 2840763"/>
              <a:gd name="connsiteX8" fmla="*/ 2452258 w 5660407"/>
              <a:gd name="connsiteY8" fmla="*/ 275794 h 2840763"/>
              <a:gd name="connsiteX9" fmla="*/ 3064441 w 5660407"/>
              <a:gd name="connsiteY9" fmla="*/ 74316 h 2840763"/>
              <a:gd name="connsiteX10" fmla="*/ 4536780 w 5660407"/>
              <a:gd name="connsiteY10" fmla="*/ 849231 h 2840763"/>
              <a:gd name="connsiteX11" fmla="*/ 5660407 w 5660407"/>
              <a:gd name="connsiteY11" fmla="*/ 252546 h 2840763"/>
              <a:gd name="connsiteX0" fmla="*/ 4962 w 5661844"/>
              <a:gd name="connsiteY0" fmla="*/ 2840763 h 2840763"/>
              <a:gd name="connsiteX1" fmla="*/ 663640 w 5661844"/>
              <a:gd name="connsiteY1" fmla="*/ 1267685 h 2840763"/>
              <a:gd name="connsiteX2" fmla="*/ 2298712 w 5661844"/>
              <a:gd name="connsiteY2" fmla="*/ 2143339 h 2840763"/>
              <a:gd name="connsiteX3" fmla="*/ 2833403 w 5661844"/>
              <a:gd name="connsiteY3" fmla="*/ 1879868 h 2840763"/>
              <a:gd name="connsiteX4" fmla="*/ 1926752 w 5661844"/>
              <a:gd name="connsiteY4" fmla="*/ 1228940 h 2840763"/>
              <a:gd name="connsiteX5" fmla="*/ 2259966 w 5661844"/>
              <a:gd name="connsiteY5" fmla="*/ 934471 h 2840763"/>
              <a:gd name="connsiteX6" fmla="*/ 3050379 w 5661844"/>
              <a:gd name="connsiteY6" fmla="*/ 1221190 h 2840763"/>
              <a:gd name="connsiteX7" fmla="*/ 3368094 w 5661844"/>
              <a:gd name="connsiteY7" fmla="*/ 911224 h 2840763"/>
              <a:gd name="connsiteX8" fmla="*/ 2453695 w 5661844"/>
              <a:gd name="connsiteY8" fmla="*/ 275794 h 2840763"/>
              <a:gd name="connsiteX9" fmla="*/ 3065878 w 5661844"/>
              <a:gd name="connsiteY9" fmla="*/ 74316 h 2840763"/>
              <a:gd name="connsiteX10" fmla="*/ 4538217 w 5661844"/>
              <a:gd name="connsiteY10" fmla="*/ 849231 h 2840763"/>
              <a:gd name="connsiteX11" fmla="*/ 5661844 w 5661844"/>
              <a:gd name="connsiteY11" fmla="*/ 252546 h 2840763"/>
              <a:gd name="connsiteX0" fmla="*/ 3418 w 5660300"/>
              <a:gd name="connsiteY0" fmla="*/ 2840763 h 2840763"/>
              <a:gd name="connsiteX1" fmla="*/ 662096 w 5660300"/>
              <a:gd name="connsiteY1" fmla="*/ 1267685 h 2840763"/>
              <a:gd name="connsiteX2" fmla="*/ 2227426 w 5660300"/>
              <a:gd name="connsiteY2" fmla="*/ 2089095 h 2840763"/>
              <a:gd name="connsiteX3" fmla="*/ 2831859 w 5660300"/>
              <a:gd name="connsiteY3" fmla="*/ 1879868 h 2840763"/>
              <a:gd name="connsiteX4" fmla="*/ 1925208 w 5660300"/>
              <a:gd name="connsiteY4" fmla="*/ 1228940 h 2840763"/>
              <a:gd name="connsiteX5" fmla="*/ 2258422 w 5660300"/>
              <a:gd name="connsiteY5" fmla="*/ 934471 h 2840763"/>
              <a:gd name="connsiteX6" fmla="*/ 3048835 w 5660300"/>
              <a:gd name="connsiteY6" fmla="*/ 1221190 h 2840763"/>
              <a:gd name="connsiteX7" fmla="*/ 3366550 w 5660300"/>
              <a:gd name="connsiteY7" fmla="*/ 911224 h 2840763"/>
              <a:gd name="connsiteX8" fmla="*/ 2452151 w 5660300"/>
              <a:gd name="connsiteY8" fmla="*/ 275794 h 2840763"/>
              <a:gd name="connsiteX9" fmla="*/ 3064334 w 5660300"/>
              <a:gd name="connsiteY9" fmla="*/ 74316 h 2840763"/>
              <a:gd name="connsiteX10" fmla="*/ 4536673 w 5660300"/>
              <a:gd name="connsiteY10" fmla="*/ 849231 h 2840763"/>
              <a:gd name="connsiteX11" fmla="*/ 5660300 w 5660300"/>
              <a:gd name="connsiteY11" fmla="*/ 252546 h 2840763"/>
              <a:gd name="connsiteX0" fmla="*/ 3418 w 5660300"/>
              <a:gd name="connsiteY0" fmla="*/ 2840763 h 2840763"/>
              <a:gd name="connsiteX1" fmla="*/ 662096 w 5660300"/>
              <a:gd name="connsiteY1" fmla="*/ 1267685 h 2840763"/>
              <a:gd name="connsiteX2" fmla="*/ 2227426 w 5660300"/>
              <a:gd name="connsiteY2" fmla="*/ 2089095 h 2840763"/>
              <a:gd name="connsiteX3" fmla="*/ 2808612 w 5660300"/>
              <a:gd name="connsiteY3" fmla="*/ 1864370 h 2840763"/>
              <a:gd name="connsiteX4" fmla="*/ 1925208 w 5660300"/>
              <a:gd name="connsiteY4" fmla="*/ 1228940 h 2840763"/>
              <a:gd name="connsiteX5" fmla="*/ 2258422 w 5660300"/>
              <a:gd name="connsiteY5" fmla="*/ 934471 h 2840763"/>
              <a:gd name="connsiteX6" fmla="*/ 3048835 w 5660300"/>
              <a:gd name="connsiteY6" fmla="*/ 1221190 h 2840763"/>
              <a:gd name="connsiteX7" fmla="*/ 3366550 w 5660300"/>
              <a:gd name="connsiteY7" fmla="*/ 911224 h 2840763"/>
              <a:gd name="connsiteX8" fmla="*/ 2452151 w 5660300"/>
              <a:gd name="connsiteY8" fmla="*/ 275794 h 2840763"/>
              <a:gd name="connsiteX9" fmla="*/ 3064334 w 5660300"/>
              <a:gd name="connsiteY9" fmla="*/ 74316 h 2840763"/>
              <a:gd name="connsiteX10" fmla="*/ 4536673 w 5660300"/>
              <a:gd name="connsiteY10" fmla="*/ 849231 h 2840763"/>
              <a:gd name="connsiteX11" fmla="*/ 5660300 w 5660300"/>
              <a:gd name="connsiteY11" fmla="*/ 252546 h 284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60300" h="2840763">
                <a:moveTo>
                  <a:pt x="3418" y="2840763"/>
                </a:moveTo>
                <a:cubicBezTo>
                  <a:pt x="-37265" y="1792689"/>
                  <a:pt x="291428" y="1392963"/>
                  <a:pt x="662096" y="1267685"/>
                </a:cubicBezTo>
                <a:cubicBezTo>
                  <a:pt x="1032764" y="1142407"/>
                  <a:pt x="1869673" y="1989647"/>
                  <a:pt x="2227426" y="2089095"/>
                </a:cubicBezTo>
                <a:cubicBezTo>
                  <a:pt x="2585179" y="2188543"/>
                  <a:pt x="2858982" y="2007729"/>
                  <a:pt x="2808612" y="1864370"/>
                </a:cubicBezTo>
                <a:cubicBezTo>
                  <a:pt x="2758242" y="1721011"/>
                  <a:pt x="2016906" y="1383923"/>
                  <a:pt x="1925208" y="1228940"/>
                </a:cubicBezTo>
                <a:cubicBezTo>
                  <a:pt x="1833510" y="1073957"/>
                  <a:pt x="2071151" y="935763"/>
                  <a:pt x="2258422" y="934471"/>
                </a:cubicBezTo>
                <a:cubicBezTo>
                  <a:pt x="2445693" y="933179"/>
                  <a:pt x="2864147" y="1225065"/>
                  <a:pt x="3048835" y="1221190"/>
                </a:cubicBezTo>
                <a:cubicBezTo>
                  <a:pt x="3233523" y="1217315"/>
                  <a:pt x="3465997" y="1068790"/>
                  <a:pt x="3366550" y="911224"/>
                </a:cubicBezTo>
                <a:cubicBezTo>
                  <a:pt x="3267103" y="753658"/>
                  <a:pt x="2502520" y="415279"/>
                  <a:pt x="2452151" y="275794"/>
                </a:cubicBezTo>
                <a:cubicBezTo>
                  <a:pt x="2401782" y="136309"/>
                  <a:pt x="2716914" y="-129745"/>
                  <a:pt x="3064334" y="74316"/>
                </a:cubicBezTo>
                <a:cubicBezTo>
                  <a:pt x="3411754" y="278377"/>
                  <a:pt x="4173754" y="804027"/>
                  <a:pt x="4536673" y="849231"/>
                </a:cubicBezTo>
                <a:cubicBezTo>
                  <a:pt x="4899592" y="894435"/>
                  <a:pt x="5447198" y="362326"/>
                  <a:pt x="5660300" y="252546"/>
                </a:cubicBezTo>
              </a:path>
            </a:pathLst>
          </a:custGeom>
          <a:noFill/>
          <a:ln w="254000">
            <a:solidFill>
              <a:srgbClr val="182839">
                <a:alpha val="33000"/>
              </a:srgbClr>
            </a:solidFill>
          </a:ln>
          <a:effectLst>
            <a:outerShdw dist="50800" dir="5400000" algn="ctr" rotWithShape="0">
              <a:srgbClr val="000000">
                <a:alpha val="61000"/>
              </a:srgb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76290" y="2999898"/>
            <a:ext cx="8899446" cy="4466410"/>
          </a:xfrm>
          <a:custGeom>
            <a:avLst/>
            <a:gdLst>
              <a:gd name="connsiteX0" fmla="*/ 20298 w 5266475"/>
              <a:gd name="connsiteY0" fmla="*/ 2279224 h 2279224"/>
              <a:gd name="connsiteX1" fmla="*/ 268271 w 5266475"/>
              <a:gd name="connsiteY1" fmla="*/ 1240837 h 2279224"/>
              <a:gd name="connsiteX2" fmla="*/ 1903343 w 5266475"/>
              <a:gd name="connsiteY2" fmla="*/ 2116491 h 2279224"/>
              <a:gd name="connsiteX3" fmla="*/ 2438034 w 5266475"/>
              <a:gd name="connsiteY3" fmla="*/ 1853020 h 2279224"/>
              <a:gd name="connsiteX4" fmla="*/ 1492637 w 5266475"/>
              <a:gd name="connsiteY4" fmla="*/ 1209841 h 2279224"/>
              <a:gd name="connsiteX5" fmla="*/ 1973085 w 5266475"/>
              <a:gd name="connsiteY5" fmla="*/ 884376 h 2279224"/>
              <a:gd name="connsiteX6" fmla="*/ 2554271 w 5266475"/>
              <a:gd name="connsiteY6" fmla="*/ 1194342 h 2279224"/>
              <a:gd name="connsiteX7" fmla="*/ 3057966 w 5266475"/>
              <a:gd name="connsiteY7" fmla="*/ 884376 h 2279224"/>
              <a:gd name="connsiteX8" fmla="*/ 2073824 w 5266475"/>
              <a:gd name="connsiteY8" fmla="*/ 326437 h 2279224"/>
              <a:gd name="connsiteX9" fmla="*/ 2616265 w 5266475"/>
              <a:gd name="connsiteY9" fmla="*/ 16471 h 2279224"/>
              <a:gd name="connsiteX10" fmla="*/ 4104102 w 5266475"/>
              <a:gd name="connsiteY10" fmla="*/ 822383 h 2279224"/>
              <a:gd name="connsiteX11" fmla="*/ 5266475 w 5266475"/>
              <a:gd name="connsiteY11" fmla="*/ 225698 h 2279224"/>
              <a:gd name="connsiteX0" fmla="*/ 23728 w 5269905"/>
              <a:gd name="connsiteY0" fmla="*/ 2279224 h 2279224"/>
              <a:gd name="connsiteX1" fmla="*/ 271701 w 5269905"/>
              <a:gd name="connsiteY1" fmla="*/ 1240837 h 2279224"/>
              <a:gd name="connsiteX2" fmla="*/ 1906773 w 5269905"/>
              <a:gd name="connsiteY2" fmla="*/ 2116491 h 2279224"/>
              <a:gd name="connsiteX3" fmla="*/ 2441464 w 5269905"/>
              <a:gd name="connsiteY3" fmla="*/ 1853020 h 2279224"/>
              <a:gd name="connsiteX4" fmla="*/ 1496067 w 5269905"/>
              <a:gd name="connsiteY4" fmla="*/ 1209841 h 2279224"/>
              <a:gd name="connsiteX5" fmla="*/ 1976515 w 5269905"/>
              <a:gd name="connsiteY5" fmla="*/ 884376 h 2279224"/>
              <a:gd name="connsiteX6" fmla="*/ 2557701 w 5269905"/>
              <a:gd name="connsiteY6" fmla="*/ 1194342 h 2279224"/>
              <a:gd name="connsiteX7" fmla="*/ 3061396 w 5269905"/>
              <a:gd name="connsiteY7" fmla="*/ 884376 h 2279224"/>
              <a:gd name="connsiteX8" fmla="*/ 2077254 w 5269905"/>
              <a:gd name="connsiteY8" fmla="*/ 326437 h 2279224"/>
              <a:gd name="connsiteX9" fmla="*/ 2619695 w 5269905"/>
              <a:gd name="connsiteY9" fmla="*/ 16471 h 2279224"/>
              <a:gd name="connsiteX10" fmla="*/ 4107532 w 5269905"/>
              <a:gd name="connsiteY10" fmla="*/ 822383 h 2279224"/>
              <a:gd name="connsiteX11" fmla="*/ 5269905 w 5269905"/>
              <a:gd name="connsiteY11" fmla="*/ 225698 h 2279224"/>
              <a:gd name="connsiteX0" fmla="*/ 23728 w 5269905"/>
              <a:gd name="connsiteY0" fmla="*/ 2279224 h 2279224"/>
              <a:gd name="connsiteX1" fmla="*/ 271701 w 5269905"/>
              <a:gd name="connsiteY1" fmla="*/ 1240837 h 2279224"/>
              <a:gd name="connsiteX2" fmla="*/ 1906773 w 5269905"/>
              <a:gd name="connsiteY2" fmla="*/ 2116491 h 2279224"/>
              <a:gd name="connsiteX3" fmla="*/ 2441464 w 5269905"/>
              <a:gd name="connsiteY3" fmla="*/ 1853020 h 2279224"/>
              <a:gd name="connsiteX4" fmla="*/ 1496067 w 5269905"/>
              <a:gd name="connsiteY4" fmla="*/ 1209841 h 2279224"/>
              <a:gd name="connsiteX5" fmla="*/ 1868027 w 5269905"/>
              <a:gd name="connsiteY5" fmla="*/ 907623 h 2279224"/>
              <a:gd name="connsiteX6" fmla="*/ 2557701 w 5269905"/>
              <a:gd name="connsiteY6" fmla="*/ 1194342 h 2279224"/>
              <a:gd name="connsiteX7" fmla="*/ 3061396 w 5269905"/>
              <a:gd name="connsiteY7" fmla="*/ 884376 h 2279224"/>
              <a:gd name="connsiteX8" fmla="*/ 2077254 w 5269905"/>
              <a:gd name="connsiteY8" fmla="*/ 326437 h 2279224"/>
              <a:gd name="connsiteX9" fmla="*/ 2619695 w 5269905"/>
              <a:gd name="connsiteY9" fmla="*/ 16471 h 2279224"/>
              <a:gd name="connsiteX10" fmla="*/ 4107532 w 5269905"/>
              <a:gd name="connsiteY10" fmla="*/ 822383 h 2279224"/>
              <a:gd name="connsiteX11" fmla="*/ 5269905 w 5269905"/>
              <a:gd name="connsiteY11" fmla="*/ 225698 h 2279224"/>
              <a:gd name="connsiteX0" fmla="*/ 23728 w 5269905"/>
              <a:gd name="connsiteY0" fmla="*/ 2279224 h 2279224"/>
              <a:gd name="connsiteX1" fmla="*/ 271701 w 5269905"/>
              <a:gd name="connsiteY1" fmla="*/ 1240837 h 2279224"/>
              <a:gd name="connsiteX2" fmla="*/ 1906773 w 5269905"/>
              <a:gd name="connsiteY2" fmla="*/ 2116491 h 2279224"/>
              <a:gd name="connsiteX3" fmla="*/ 2441464 w 5269905"/>
              <a:gd name="connsiteY3" fmla="*/ 1853020 h 2279224"/>
              <a:gd name="connsiteX4" fmla="*/ 1534813 w 5269905"/>
              <a:gd name="connsiteY4" fmla="*/ 1202092 h 2279224"/>
              <a:gd name="connsiteX5" fmla="*/ 1868027 w 5269905"/>
              <a:gd name="connsiteY5" fmla="*/ 907623 h 2279224"/>
              <a:gd name="connsiteX6" fmla="*/ 2557701 w 5269905"/>
              <a:gd name="connsiteY6" fmla="*/ 1194342 h 2279224"/>
              <a:gd name="connsiteX7" fmla="*/ 3061396 w 5269905"/>
              <a:gd name="connsiteY7" fmla="*/ 884376 h 2279224"/>
              <a:gd name="connsiteX8" fmla="*/ 2077254 w 5269905"/>
              <a:gd name="connsiteY8" fmla="*/ 326437 h 2279224"/>
              <a:gd name="connsiteX9" fmla="*/ 2619695 w 5269905"/>
              <a:gd name="connsiteY9" fmla="*/ 16471 h 2279224"/>
              <a:gd name="connsiteX10" fmla="*/ 4107532 w 5269905"/>
              <a:gd name="connsiteY10" fmla="*/ 822383 h 2279224"/>
              <a:gd name="connsiteX11" fmla="*/ 5269905 w 5269905"/>
              <a:gd name="connsiteY11" fmla="*/ 225698 h 2279224"/>
              <a:gd name="connsiteX0" fmla="*/ 23728 w 5269905"/>
              <a:gd name="connsiteY0" fmla="*/ 2279224 h 2279224"/>
              <a:gd name="connsiteX1" fmla="*/ 271701 w 5269905"/>
              <a:gd name="connsiteY1" fmla="*/ 1240837 h 2279224"/>
              <a:gd name="connsiteX2" fmla="*/ 1906773 w 5269905"/>
              <a:gd name="connsiteY2" fmla="*/ 2116491 h 2279224"/>
              <a:gd name="connsiteX3" fmla="*/ 2441464 w 5269905"/>
              <a:gd name="connsiteY3" fmla="*/ 1853020 h 2279224"/>
              <a:gd name="connsiteX4" fmla="*/ 1534813 w 5269905"/>
              <a:gd name="connsiteY4" fmla="*/ 1202092 h 2279224"/>
              <a:gd name="connsiteX5" fmla="*/ 1868027 w 5269905"/>
              <a:gd name="connsiteY5" fmla="*/ 907623 h 2279224"/>
              <a:gd name="connsiteX6" fmla="*/ 2658440 w 5269905"/>
              <a:gd name="connsiteY6" fmla="*/ 1194342 h 2279224"/>
              <a:gd name="connsiteX7" fmla="*/ 3061396 w 5269905"/>
              <a:gd name="connsiteY7" fmla="*/ 884376 h 2279224"/>
              <a:gd name="connsiteX8" fmla="*/ 2077254 w 5269905"/>
              <a:gd name="connsiteY8" fmla="*/ 326437 h 2279224"/>
              <a:gd name="connsiteX9" fmla="*/ 2619695 w 5269905"/>
              <a:gd name="connsiteY9" fmla="*/ 16471 h 2279224"/>
              <a:gd name="connsiteX10" fmla="*/ 4107532 w 5269905"/>
              <a:gd name="connsiteY10" fmla="*/ 822383 h 2279224"/>
              <a:gd name="connsiteX11" fmla="*/ 5269905 w 5269905"/>
              <a:gd name="connsiteY11" fmla="*/ 225698 h 2279224"/>
              <a:gd name="connsiteX0" fmla="*/ 23728 w 5269905"/>
              <a:gd name="connsiteY0" fmla="*/ 2279545 h 2279545"/>
              <a:gd name="connsiteX1" fmla="*/ 271701 w 5269905"/>
              <a:gd name="connsiteY1" fmla="*/ 1241158 h 2279545"/>
              <a:gd name="connsiteX2" fmla="*/ 1906773 w 5269905"/>
              <a:gd name="connsiteY2" fmla="*/ 2116812 h 2279545"/>
              <a:gd name="connsiteX3" fmla="*/ 2441464 w 5269905"/>
              <a:gd name="connsiteY3" fmla="*/ 1853341 h 2279545"/>
              <a:gd name="connsiteX4" fmla="*/ 1534813 w 5269905"/>
              <a:gd name="connsiteY4" fmla="*/ 1202413 h 2279545"/>
              <a:gd name="connsiteX5" fmla="*/ 1868027 w 5269905"/>
              <a:gd name="connsiteY5" fmla="*/ 907944 h 2279545"/>
              <a:gd name="connsiteX6" fmla="*/ 2658440 w 5269905"/>
              <a:gd name="connsiteY6" fmla="*/ 1194663 h 2279545"/>
              <a:gd name="connsiteX7" fmla="*/ 3022650 w 5269905"/>
              <a:gd name="connsiteY7" fmla="*/ 923443 h 2279545"/>
              <a:gd name="connsiteX8" fmla="*/ 2077254 w 5269905"/>
              <a:gd name="connsiteY8" fmla="*/ 326758 h 2279545"/>
              <a:gd name="connsiteX9" fmla="*/ 2619695 w 5269905"/>
              <a:gd name="connsiteY9" fmla="*/ 16792 h 2279545"/>
              <a:gd name="connsiteX10" fmla="*/ 4107532 w 5269905"/>
              <a:gd name="connsiteY10" fmla="*/ 822704 h 2279545"/>
              <a:gd name="connsiteX11" fmla="*/ 5269905 w 5269905"/>
              <a:gd name="connsiteY11" fmla="*/ 226019 h 2279545"/>
              <a:gd name="connsiteX0" fmla="*/ 23728 w 5269905"/>
              <a:gd name="connsiteY0" fmla="*/ 2289789 h 2289789"/>
              <a:gd name="connsiteX1" fmla="*/ 271701 w 5269905"/>
              <a:gd name="connsiteY1" fmla="*/ 1251402 h 2289789"/>
              <a:gd name="connsiteX2" fmla="*/ 1906773 w 5269905"/>
              <a:gd name="connsiteY2" fmla="*/ 2127056 h 2289789"/>
              <a:gd name="connsiteX3" fmla="*/ 2441464 w 5269905"/>
              <a:gd name="connsiteY3" fmla="*/ 1863585 h 2289789"/>
              <a:gd name="connsiteX4" fmla="*/ 1534813 w 5269905"/>
              <a:gd name="connsiteY4" fmla="*/ 1212657 h 2289789"/>
              <a:gd name="connsiteX5" fmla="*/ 1868027 w 5269905"/>
              <a:gd name="connsiteY5" fmla="*/ 918188 h 2289789"/>
              <a:gd name="connsiteX6" fmla="*/ 2658440 w 5269905"/>
              <a:gd name="connsiteY6" fmla="*/ 1204907 h 2289789"/>
              <a:gd name="connsiteX7" fmla="*/ 3022650 w 5269905"/>
              <a:gd name="connsiteY7" fmla="*/ 933687 h 2289789"/>
              <a:gd name="connsiteX8" fmla="*/ 2061756 w 5269905"/>
              <a:gd name="connsiteY8" fmla="*/ 259511 h 2289789"/>
              <a:gd name="connsiteX9" fmla="*/ 2619695 w 5269905"/>
              <a:gd name="connsiteY9" fmla="*/ 27036 h 2289789"/>
              <a:gd name="connsiteX10" fmla="*/ 4107532 w 5269905"/>
              <a:gd name="connsiteY10" fmla="*/ 832948 h 2289789"/>
              <a:gd name="connsiteX11" fmla="*/ 5269905 w 5269905"/>
              <a:gd name="connsiteY11" fmla="*/ 236263 h 2289789"/>
              <a:gd name="connsiteX0" fmla="*/ 23728 w 5269905"/>
              <a:gd name="connsiteY0" fmla="*/ 2289201 h 2289201"/>
              <a:gd name="connsiteX1" fmla="*/ 271701 w 5269905"/>
              <a:gd name="connsiteY1" fmla="*/ 1250814 h 2289201"/>
              <a:gd name="connsiteX2" fmla="*/ 1906773 w 5269905"/>
              <a:gd name="connsiteY2" fmla="*/ 2126468 h 2289201"/>
              <a:gd name="connsiteX3" fmla="*/ 2441464 w 5269905"/>
              <a:gd name="connsiteY3" fmla="*/ 1862997 h 2289201"/>
              <a:gd name="connsiteX4" fmla="*/ 1534813 w 5269905"/>
              <a:gd name="connsiteY4" fmla="*/ 1212069 h 2289201"/>
              <a:gd name="connsiteX5" fmla="*/ 1868027 w 5269905"/>
              <a:gd name="connsiteY5" fmla="*/ 917600 h 2289201"/>
              <a:gd name="connsiteX6" fmla="*/ 2658440 w 5269905"/>
              <a:gd name="connsiteY6" fmla="*/ 1204319 h 2289201"/>
              <a:gd name="connsiteX7" fmla="*/ 2976155 w 5269905"/>
              <a:gd name="connsiteY7" fmla="*/ 894353 h 2289201"/>
              <a:gd name="connsiteX8" fmla="*/ 2061756 w 5269905"/>
              <a:gd name="connsiteY8" fmla="*/ 258923 h 2289201"/>
              <a:gd name="connsiteX9" fmla="*/ 2619695 w 5269905"/>
              <a:gd name="connsiteY9" fmla="*/ 26448 h 2289201"/>
              <a:gd name="connsiteX10" fmla="*/ 4107532 w 5269905"/>
              <a:gd name="connsiteY10" fmla="*/ 832360 h 2289201"/>
              <a:gd name="connsiteX11" fmla="*/ 5269905 w 5269905"/>
              <a:gd name="connsiteY11" fmla="*/ 235675 h 2289201"/>
              <a:gd name="connsiteX0" fmla="*/ 23728 w 5269905"/>
              <a:gd name="connsiteY0" fmla="*/ 2289201 h 2289201"/>
              <a:gd name="connsiteX1" fmla="*/ 271701 w 5269905"/>
              <a:gd name="connsiteY1" fmla="*/ 1250814 h 2289201"/>
              <a:gd name="connsiteX2" fmla="*/ 1906773 w 5269905"/>
              <a:gd name="connsiteY2" fmla="*/ 2126468 h 2289201"/>
              <a:gd name="connsiteX3" fmla="*/ 2441464 w 5269905"/>
              <a:gd name="connsiteY3" fmla="*/ 1862997 h 2289201"/>
              <a:gd name="connsiteX4" fmla="*/ 1534813 w 5269905"/>
              <a:gd name="connsiteY4" fmla="*/ 1212069 h 2289201"/>
              <a:gd name="connsiteX5" fmla="*/ 1868027 w 5269905"/>
              <a:gd name="connsiteY5" fmla="*/ 917600 h 2289201"/>
              <a:gd name="connsiteX6" fmla="*/ 2658440 w 5269905"/>
              <a:gd name="connsiteY6" fmla="*/ 1204319 h 2289201"/>
              <a:gd name="connsiteX7" fmla="*/ 2976155 w 5269905"/>
              <a:gd name="connsiteY7" fmla="*/ 894353 h 2289201"/>
              <a:gd name="connsiteX8" fmla="*/ 2061756 w 5269905"/>
              <a:gd name="connsiteY8" fmla="*/ 258923 h 2289201"/>
              <a:gd name="connsiteX9" fmla="*/ 2619695 w 5269905"/>
              <a:gd name="connsiteY9" fmla="*/ 26448 h 2289201"/>
              <a:gd name="connsiteX10" fmla="*/ 4146278 w 5269905"/>
              <a:gd name="connsiteY10" fmla="*/ 832360 h 2289201"/>
              <a:gd name="connsiteX11" fmla="*/ 5269905 w 5269905"/>
              <a:gd name="connsiteY11" fmla="*/ 235675 h 2289201"/>
              <a:gd name="connsiteX0" fmla="*/ 23728 w 5269905"/>
              <a:gd name="connsiteY0" fmla="*/ 2303485 h 2303485"/>
              <a:gd name="connsiteX1" fmla="*/ 271701 w 5269905"/>
              <a:gd name="connsiteY1" fmla="*/ 1265098 h 2303485"/>
              <a:gd name="connsiteX2" fmla="*/ 1906773 w 5269905"/>
              <a:gd name="connsiteY2" fmla="*/ 2140752 h 2303485"/>
              <a:gd name="connsiteX3" fmla="*/ 2441464 w 5269905"/>
              <a:gd name="connsiteY3" fmla="*/ 1877281 h 2303485"/>
              <a:gd name="connsiteX4" fmla="*/ 1534813 w 5269905"/>
              <a:gd name="connsiteY4" fmla="*/ 1226353 h 2303485"/>
              <a:gd name="connsiteX5" fmla="*/ 1868027 w 5269905"/>
              <a:gd name="connsiteY5" fmla="*/ 931884 h 2303485"/>
              <a:gd name="connsiteX6" fmla="*/ 2658440 w 5269905"/>
              <a:gd name="connsiteY6" fmla="*/ 1218603 h 2303485"/>
              <a:gd name="connsiteX7" fmla="*/ 2976155 w 5269905"/>
              <a:gd name="connsiteY7" fmla="*/ 908637 h 2303485"/>
              <a:gd name="connsiteX8" fmla="*/ 2061756 w 5269905"/>
              <a:gd name="connsiteY8" fmla="*/ 273207 h 2303485"/>
              <a:gd name="connsiteX9" fmla="*/ 2534454 w 5269905"/>
              <a:gd name="connsiteY9" fmla="*/ 25234 h 2303485"/>
              <a:gd name="connsiteX10" fmla="*/ 4146278 w 5269905"/>
              <a:gd name="connsiteY10" fmla="*/ 846644 h 2303485"/>
              <a:gd name="connsiteX11" fmla="*/ 5269905 w 5269905"/>
              <a:gd name="connsiteY11" fmla="*/ 249959 h 2303485"/>
              <a:gd name="connsiteX0" fmla="*/ 23728 w 5269905"/>
              <a:gd name="connsiteY0" fmla="*/ 2346463 h 2346463"/>
              <a:gd name="connsiteX1" fmla="*/ 271701 w 5269905"/>
              <a:gd name="connsiteY1" fmla="*/ 1308076 h 2346463"/>
              <a:gd name="connsiteX2" fmla="*/ 1906773 w 5269905"/>
              <a:gd name="connsiteY2" fmla="*/ 2183730 h 2346463"/>
              <a:gd name="connsiteX3" fmla="*/ 2441464 w 5269905"/>
              <a:gd name="connsiteY3" fmla="*/ 1920259 h 2346463"/>
              <a:gd name="connsiteX4" fmla="*/ 1534813 w 5269905"/>
              <a:gd name="connsiteY4" fmla="*/ 1269331 h 2346463"/>
              <a:gd name="connsiteX5" fmla="*/ 1868027 w 5269905"/>
              <a:gd name="connsiteY5" fmla="*/ 974862 h 2346463"/>
              <a:gd name="connsiteX6" fmla="*/ 2658440 w 5269905"/>
              <a:gd name="connsiteY6" fmla="*/ 1261581 h 2346463"/>
              <a:gd name="connsiteX7" fmla="*/ 2976155 w 5269905"/>
              <a:gd name="connsiteY7" fmla="*/ 951615 h 2346463"/>
              <a:gd name="connsiteX8" fmla="*/ 2061756 w 5269905"/>
              <a:gd name="connsiteY8" fmla="*/ 316185 h 2346463"/>
              <a:gd name="connsiteX9" fmla="*/ 2534454 w 5269905"/>
              <a:gd name="connsiteY9" fmla="*/ 68212 h 2346463"/>
              <a:gd name="connsiteX10" fmla="*/ 4146278 w 5269905"/>
              <a:gd name="connsiteY10" fmla="*/ 889622 h 2346463"/>
              <a:gd name="connsiteX11" fmla="*/ 5269905 w 5269905"/>
              <a:gd name="connsiteY11" fmla="*/ 292937 h 2346463"/>
              <a:gd name="connsiteX0" fmla="*/ 23728 w 5269905"/>
              <a:gd name="connsiteY0" fmla="*/ 2306072 h 2306072"/>
              <a:gd name="connsiteX1" fmla="*/ 271701 w 5269905"/>
              <a:gd name="connsiteY1" fmla="*/ 1267685 h 2306072"/>
              <a:gd name="connsiteX2" fmla="*/ 1906773 w 5269905"/>
              <a:gd name="connsiteY2" fmla="*/ 2143339 h 2306072"/>
              <a:gd name="connsiteX3" fmla="*/ 2441464 w 5269905"/>
              <a:gd name="connsiteY3" fmla="*/ 1879868 h 2306072"/>
              <a:gd name="connsiteX4" fmla="*/ 1534813 w 5269905"/>
              <a:gd name="connsiteY4" fmla="*/ 1228940 h 2306072"/>
              <a:gd name="connsiteX5" fmla="*/ 1868027 w 5269905"/>
              <a:gd name="connsiteY5" fmla="*/ 934471 h 2306072"/>
              <a:gd name="connsiteX6" fmla="*/ 2658440 w 5269905"/>
              <a:gd name="connsiteY6" fmla="*/ 1221190 h 2306072"/>
              <a:gd name="connsiteX7" fmla="*/ 2976155 w 5269905"/>
              <a:gd name="connsiteY7" fmla="*/ 911224 h 2306072"/>
              <a:gd name="connsiteX8" fmla="*/ 2061756 w 5269905"/>
              <a:gd name="connsiteY8" fmla="*/ 275794 h 2306072"/>
              <a:gd name="connsiteX9" fmla="*/ 2673939 w 5269905"/>
              <a:gd name="connsiteY9" fmla="*/ 74316 h 2306072"/>
              <a:gd name="connsiteX10" fmla="*/ 4146278 w 5269905"/>
              <a:gd name="connsiteY10" fmla="*/ 849231 h 2306072"/>
              <a:gd name="connsiteX11" fmla="*/ 5269905 w 5269905"/>
              <a:gd name="connsiteY11" fmla="*/ 252546 h 2306072"/>
              <a:gd name="connsiteX0" fmla="*/ 23728 w 5269905"/>
              <a:gd name="connsiteY0" fmla="*/ 2306072 h 2306072"/>
              <a:gd name="connsiteX1" fmla="*/ 271701 w 5269905"/>
              <a:gd name="connsiteY1" fmla="*/ 1267685 h 2306072"/>
              <a:gd name="connsiteX2" fmla="*/ 1906773 w 5269905"/>
              <a:gd name="connsiteY2" fmla="*/ 2143339 h 2306072"/>
              <a:gd name="connsiteX3" fmla="*/ 2441464 w 5269905"/>
              <a:gd name="connsiteY3" fmla="*/ 1879868 h 2306072"/>
              <a:gd name="connsiteX4" fmla="*/ 1534813 w 5269905"/>
              <a:gd name="connsiteY4" fmla="*/ 1228940 h 2306072"/>
              <a:gd name="connsiteX5" fmla="*/ 1868027 w 5269905"/>
              <a:gd name="connsiteY5" fmla="*/ 934471 h 2306072"/>
              <a:gd name="connsiteX6" fmla="*/ 2658440 w 5269905"/>
              <a:gd name="connsiteY6" fmla="*/ 1221190 h 2306072"/>
              <a:gd name="connsiteX7" fmla="*/ 2976155 w 5269905"/>
              <a:gd name="connsiteY7" fmla="*/ 911224 h 2306072"/>
              <a:gd name="connsiteX8" fmla="*/ 2061756 w 5269905"/>
              <a:gd name="connsiteY8" fmla="*/ 275794 h 2306072"/>
              <a:gd name="connsiteX9" fmla="*/ 2673939 w 5269905"/>
              <a:gd name="connsiteY9" fmla="*/ 74316 h 2306072"/>
              <a:gd name="connsiteX10" fmla="*/ 4146278 w 5269905"/>
              <a:gd name="connsiteY10" fmla="*/ 849231 h 2306072"/>
              <a:gd name="connsiteX11" fmla="*/ 5269905 w 5269905"/>
              <a:gd name="connsiteY11" fmla="*/ 252546 h 2306072"/>
              <a:gd name="connsiteX0" fmla="*/ 23728 w 5269905"/>
              <a:gd name="connsiteY0" fmla="*/ 2306072 h 2306072"/>
              <a:gd name="connsiteX1" fmla="*/ 271701 w 5269905"/>
              <a:gd name="connsiteY1" fmla="*/ 1267685 h 2306072"/>
              <a:gd name="connsiteX2" fmla="*/ 1906773 w 5269905"/>
              <a:gd name="connsiteY2" fmla="*/ 2143339 h 2306072"/>
              <a:gd name="connsiteX3" fmla="*/ 2441464 w 5269905"/>
              <a:gd name="connsiteY3" fmla="*/ 1879868 h 2306072"/>
              <a:gd name="connsiteX4" fmla="*/ 1534813 w 5269905"/>
              <a:gd name="connsiteY4" fmla="*/ 1228940 h 2306072"/>
              <a:gd name="connsiteX5" fmla="*/ 1868027 w 5269905"/>
              <a:gd name="connsiteY5" fmla="*/ 934471 h 2306072"/>
              <a:gd name="connsiteX6" fmla="*/ 2658440 w 5269905"/>
              <a:gd name="connsiteY6" fmla="*/ 1221190 h 2306072"/>
              <a:gd name="connsiteX7" fmla="*/ 2976155 w 5269905"/>
              <a:gd name="connsiteY7" fmla="*/ 911224 h 2306072"/>
              <a:gd name="connsiteX8" fmla="*/ 2061756 w 5269905"/>
              <a:gd name="connsiteY8" fmla="*/ 275794 h 2306072"/>
              <a:gd name="connsiteX9" fmla="*/ 2673939 w 5269905"/>
              <a:gd name="connsiteY9" fmla="*/ 74316 h 2306072"/>
              <a:gd name="connsiteX10" fmla="*/ 4146278 w 5269905"/>
              <a:gd name="connsiteY10" fmla="*/ 849231 h 2306072"/>
              <a:gd name="connsiteX11" fmla="*/ 5269905 w 5269905"/>
              <a:gd name="connsiteY11" fmla="*/ 252546 h 2306072"/>
              <a:gd name="connsiteX0" fmla="*/ 3798 w 5629683"/>
              <a:gd name="connsiteY0" fmla="*/ 2499801 h 2499801"/>
              <a:gd name="connsiteX1" fmla="*/ 631479 w 5629683"/>
              <a:gd name="connsiteY1" fmla="*/ 1267685 h 2499801"/>
              <a:gd name="connsiteX2" fmla="*/ 2266551 w 5629683"/>
              <a:gd name="connsiteY2" fmla="*/ 2143339 h 2499801"/>
              <a:gd name="connsiteX3" fmla="*/ 2801242 w 5629683"/>
              <a:gd name="connsiteY3" fmla="*/ 1879868 h 2499801"/>
              <a:gd name="connsiteX4" fmla="*/ 1894591 w 5629683"/>
              <a:gd name="connsiteY4" fmla="*/ 1228940 h 2499801"/>
              <a:gd name="connsiteX5" fmla="*/ 2227805 w 5629683"/>
              <a:gd name="connsiteY5" fmla="*/ 934471 h 2499801"/>
              <a:gd name="connsiteX6" fmla="*/ 3018218 w 5629683"/>
              <a:gd name="connsiteY6" fmla="*/ 1221190 h 2499801"/>
              <a:gd name="connsiteX7" fmla="*/ 3335933 w 5629683"/>
              <a:gd name="connsiteY7" fmla="*/ 911224 h 2499801"/>
              <a:gd name="connsiteX8" fmla="*/ 2421534 w 5629683"/>
              <a:gd name="connsiteY8" fmla="*/ 275794 h 2499801"/>
              <a:gd name="connsiteX9" fmla="*/ 3033717 w 5629683"/>
              <a:gd name="connsiteY9" fmla="*/ 74316 h 2499801"/>
              <a:gd name="connsiteX10" fmla="*/ 4506056 w 5629683"/>
              <a:gd name="connsiteY10" fmla="*/ 849231 h 2499801"/>
              <a:gd name="connsiteX11" fmla="*/ 5629683 w 5629683"/>
              <a:gd name="connsiteY11" fmla="*/ 252546 h 2499801"/>
              <a:gd name="connsiteX0" fmla="*/ 4116 w 5599005"/>
              <a:gd name="connsiteY0" fmla="*/ 2678031 h 2678031"/>
              <a:gd name="connsiteX1" fmla="*/ 600801 w 5599005"/>
              <a:gd name="connsiteY1" fmla="*/ 1267685 h 2678031"/>
              <a:gd name="connsiteX2" fmla="*/ 2235873 w 5599005"/>
              <a:gd name="connsiteY2" fmla="*/ 2143339 h 2678031"/>
              <a:gd name="connsiteX3" fmla="*/ 2770564 w 5599005"/>
              <a:gd name="connsiteY3" fmla="*/ 1879868 h 2678031"/>
              <a:gd name="connsiteX4" fmla="*/ 1863913 w 5599005"/>
              <a:gd name="connsiteY4" fmla="*/ 1228940 h 2678031"/>
              <a:gd name="connsiteX5" fmla="*/ 2197127 w 5599005"/>
              <a:gd name="connsiteY5" fmla="*/ 934471 h 2678031"/>
              <a:gd name="connsiteX6" fmla="*/ 2987540 w 5599005"/>
              <a:gd name="connsiteY6" fmla="*/ 1221190 h 2678031"/>
              <a:gd name="connsiteX7" fmla="*/ 3305255 w 5599005"/>
              <a:gd name="connsiteY7" fmla="*/ 911224 h 2678031"/>
              <a:gd name="connsiteX8" fmla="*/ 2390856 w 5599005"/>
              <a:gd name="connsiteY8" fmla="*/ 275794 h 2678031"/>
              <a:gd name="connsiteX9" fmla="*/ 3003039 w 5599005"/>
              <a:gd name="connsiteY9" fmla="*/ 74316 h 2678031"/>
              <a:gd name="connsiteX10" fmla="*/ 4475378 w 5599005"/>
              <a:gd name="connsiteY10" fmla="*/ 849231 h 2678031"/>
              <a:gd name="connsiteX11" fmla="*/ 5599005 w 5599005"/>
              <a:gd name="connsiteY11" fmla="*/ 252546 h 2678031"/>
              <a:gd name="connsiteX0" fmla="*/ 3590 w 5652723"/>
              <a:gd name="connsiteY0" fmla="*/ 3003496 h 3003496"/>
              <a:gd name="connsiteX1" fmla="*/ 654519 w 5652723"/>
              <a:gd name="connsiteY1" fmla="*/ 1267685 h 3003496"/>
              <a:gd name="connsiteX2" fmla="*/ 2289591 w 5652723"/>
              <a:gd name="connsiteY2" fmla="*/ 2143339 h 3003496"/>
              <a:gd name="connsiteX3" fmla="*/ 2824282 w 5652723"/>
              <a:gd name="connsiteY3" fmla="*/ 1879868 h 3003496"/>
              <a:gd name="connsiteX4" fmla="*/ 1917631 w 5652723"/>
              <a:gd name="connsiteY4" fmla="*/ 1228940 h 3003496"/>
              <a:gd name="connsiteX5" fmla="*/ 2250845 w 5652723"/>
              <a:gd name="connsiteY5" fmla="*/ 934471 h 3003496"/>
              <a:gd name="connsiteX6" fmla="*/ 3041258 w 5652723"/>
              <a:gd name="connsiteY6" fmla="*/ 1221190 h 3003496"/>
              <a:gd name="connsiteX7" fmla="*/ 3358973 w 5652723"/>
              <a:gd name="connsiteY7" fmla="*/ 911224 h 3003496"/>
              <a:gd name="connsiteX8" fmla="*/ 2444574 w 5652723"/>
              <a:gd name="connsiteY8" fmla="*/ 275794 h 3003496"/>
              <a:gd name="connsiteX9" fmla="*/ 3056757 w 5652723"/>
              <a:gd name="connsiteY9" fmla="*/ 74316 h 3003496"/>
              <a:gd name="connsiteX10" fmla="*/ 4529096 w 5652723"/>
              <a:gd name="connsiteY10" fmla="*/ 849231 h 3003496"/>
              <a:gd name="connsiteX11" fmla="*/ 5652723 w 5652723"/>
              <a:gd name="connsiteY11" fmla="*/ 252546 h 3003496"/>
              <a:gd name="connsiteX0" fmla="*/ 3525 w 5660407"/>
              <a:gd name="connsiteY0" fmla="*/ 2840763 h 2840763"/>
              <a:gd name="connsiteX1" fmla="*/ 662203 w 5660407"/>
              <a:gd name="connsiteY1" fmla="*/ 1267685 h 2840763"/>
              <a:gd name="connsiteX2" fmla="*/ 2297275 w 5660407"/>
              <a:gd name="connsiteY2" fmla="*/ 2143339 h 2840763"/>
              <a:gd name="connsiteX3" fmla="*/ 2831966 w 5660407"/>
              <a:gd name="connsiteY3" fmla="*/ 1879868 h 2840763"/>
              <a:gd name="connsiteX4" fmla="*/ 1925315 w 5660407"/>
              <a:gd name="connsiteY4" fmla="*/ 1228940 h 2840763"/>
              <a:gd name="connsiteX5" fmla="*/ 2258529 w 5660407"/>
              <a:gd name="connsiteY5" fmla="*/ 934471 h 2840763"/>
              <a:gd name="connsiteX6" fmla="*/ 3048942 w 5660407"/>
              <a:gd name="connsiteY6" fmla="*/ 1221190 h 2840763"/>
              <a:gd name="connsiteX7" fmla="*/ 3366657 w 5660407"/>
              <a:gd name="connsiteY7" fmla="*/ 911224 h 2840763"/>
              <a:gd name="connsiteX8" fmla="*/ 2452258 w 5660407"/>
              <a:gd name="connsiteY8" fmla="*/ 275794 h 2840763"/>
              <a:gd name="connsiteX9" fmla="*/ 3064441 w 5660407"/>
              <a:gd name="connsiteY9" fmla="*/ 74316 h 2840763"/>
              <a:gd name="connsiteX10" fmla="*/ 4536780 w 5660407"/>
              <a:gd name="connsiteY10" fmla="*/ 849231 h 2840763"/>
              <a:gd name="connsiteX11" fmla="*/ 5660407 w 5660407"/>
              <a:gd name="connsiteY11" fmla="*/ 252546 h 2840763"/>
              <a:gd name="connsiteX0" fmla="*/ 4962 w 5661844"/>
              <a:gd name="connsiteY0" fmla="*/ 2840763 h 2840763"/>
              <a:gd name="connsiteX1" fmla="*/ 663640 w 5661844"/>
              <a:gd name="connsiteY1" fmla="*/ 1267685 h 2840763"/>
              <a:gd name="connsiteX2" fmla="*/ 2298712 w 5661844"/>
              <a:gd name="connsiteY2" fmla="*/ 2143339 h 2840763"/>
              <a:gd name="connsiteX3" fmla="*/ 2833403 w 5661844"/>
              <a:gd name="connsiteY3" fmla="*/ 1879868 h 2840763"/>
              <a:gd name="connsiteX4" fmla="*/ 1926752 w 5661844"/>
              <a:gd name="connsiteY4" fmla="*/ 1228940 h 2840763"/>
              <a:gd name="connsiteX5" fmla="*/ 2259966 w 5661844"/>
              <a:gd name="connsiteY5" fmla="*/ 934471 h 2840763"/>
              <a:gd name="connsiteX6" fmla="*/ 3050379 w 5661844"/>
              <a:gd name="connsiteY6" fmla="*/ 1221190 h 2840763"/>
              <a:gd name="connsiteX7" fmla="*/ 3368094 w 5661844"/>
              <a:gd name="connsiteY7" fmla="*/ 911224 h 2840763"/>
              <a:gd name="connsiteX8" fmla="*/ 2453695 w 5661844"/>
              <a:gd name="connsiteY8" fmla="*/ 275794 h 2840763"/>
              <a:gd name="connsiteX9" fmla="*/ 3065878 w 5661844"/>
              <a:gd name="connsiteY9" fmla="*/ 74316 h 2840763"/>
              <a:gd name="connsiteX10" fmla="*/ 4538217 w 5661844"/>
              <a:gd name="connsiteY10" fmla="*/ 849231 h 2840763"/>
              <a:gd name="connsiteX11" fmla="*/ 5661844 w 5661844"/>
              <a:gd name="connsiteY11" fmla="*/ 252546 h 2840763"/>
              <a:gd name="connsiteX0" fmla="*/ 3418 w 5660300"/>
              <a:gd name="connsiteY0" fmla="*/ 2840763 h 2840763"/>
              <a:gd name="connsiteX1" fmla="*/ 662096 w 5660300"/>
              <a:gd name="connsiteY1" fmla="*/ 1267685 h 2840763"/>
              <a:gd name="connsiteX2" fmla="*/ 2227426 w 5660300"/>
              <a:gd name="connsiteY2" fmla="*/ 2089095 h 2840763"/>
              <a:gd name="connsiteX3" fmla="*/ 2831859 w 5660300"/>
              <a:gd name="connsiteY3" fmla="*/ 1879868 h 2840763"/>
              <a:gd name="connsiteX4" fmla="*/ 1925208 w 5660300"/>
              <a:gd name="connsiteY4" fmla="*/ 1228940 h 2840763"/>
              <a:gd name="connsiteX5" fmla="*/ 2258422 w 5660300"/>
              <a:gd name="connsiteY5" fmla="*/ 934471 h 2840763"/>
              <a:gd name="connsiteX6" fmla="*/ 3048835 w 5660300"/>
              <a:gd name="connsiteY6" fmla="*/ 1221190 h 2840763"/>
              <a:gd name="connsiteX7" fmla="*/ 3366550 w 5660300"/>
              <a:gd name="connsiteY7" fmla="*/ 911224 h 2840763"/>
              <a:gd name="connsiteX8" fmla="*/ 2452151 w 5660300"/>
              <a:gd name="connsiteY8" fmla="*/ 275794 h 2840763"/>
              <a:gd name="connsiteX9" fmla="*/ 3064334 w 5660300"/>
              <a:gd name="connsiteY9" fmla="*/ 74316 h 2840763"/>
              <a:gd name="connsiteX10" fmla="*/ 4536673 w 5660300"/>
              <a:gd name="connsiteY10" fmla="*/ 849231 h 2840763"/>
              <a:gd name="connsiteX11" fmla="*/ 5660300 w 5660300"/>
              <a:gd name="connsiteY11" fmla="*/ 252546 h 2840763"/>
              <a:gd name="connsiteX0" fmla="*/ 3418 w 5660300"/>
              <a:gd name="connsiteY0" fmla="*/ 2840763 h 2840763"/>
              <a:gd name="connsiteX1" fmla="*/ 662096 w 5660300"/>
              <a:gd name="connsiteY1" fmla="*/ 1267685 h 2840763"/>
              <a:gd name="connsiteX2" fmla="*/ 2227426 w 5660300"/>
              <a:gd name="connsiteY2" fmla="*/ 2089095 h 2840763"/>
              <a:gd name="connsiteX3" fmla="*/ 2808612 w 5660300"/>
              <a:gd name="connsiteY3" fmla="*/ 1864370 h 2840763"/>
              <a:gd name="connsiteX4" fmla="*/ 1925208 w 5660300"/>
              <a:gd name="connsiteY4" fmla="*/ 1228940 h 2840763"/>
              <a:gd name="connsiteX5" fmla="*/ 2258422 w 5660300"/>
              <a:gd name="connsiteY5" fmla="*/ 934471 h 2840763"/>
              <a:gd name="connsiteX6" fmla="*/ 3048835 w 5660300"/>
              <a:gd name="connsiteY6" fmla="*/ 1221190 h 2840763"/>
              <a:gd name="connsiteX7" fmla="*/ 3366550 w 5660300"/>
              <a:gd name="connsiteY7" fmla="*/ 911224 h 2840763"/>
              <a:gd name="connsiteX8" fmla="*/ 2452151 w 5660300"/>
              <a:gd name="connsiteY8" fmla="*/ 275794 h 2840763"/>
              <a:gd name="connsiteX9" fmla="*/ 3064334 w 5660300"/>
              <a:gd name="connsiteY9" fmla="*/ 74316 h 2840763"/>
              <a:gd name="connsiteX10" fmla="*/ 4536673 w 5660300"/>
              <a:gd name="connsiteY10" fmla="*/ 849231 h 2840763"/>
              <a:gd name="connsiteX11" fmla="*/ 5660300 w 5660300"/>
              <a:gd name="connsiteY11" fmla="*/ 252546 h 284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60300" h="2840763">
                <a:moveTo>
                  <a:pt x="3418" y="2840763"/>
                </a:moveTo>
                <a:cubicBezTo>
                  <a:pt x="-37265" y="1792689"/>
                  <a:pt x="291428" y="1392963"/>
                  <a:pt x="662096" y="1267685"/>
                </a:cubicBezTo>
                <a:cubicBezTo>
                  <a:pt x="1032764" y="1142407"/>
                  <a:pt x="1869673" y="1989647"/>
                  <a:pt x="2227426" y="2089095"/>
                </a:cubicBezTo>
                <a:cubicBezTo>
                  <a:pt x="2585179" y="2188543"/>
                  <a:pt x="2858982" y="2007729"/>
                  <a:pt x="2808612" y="1864370"/>
                </a:cubicBezTo>
                <a:cubicBezTo>
                  <a:pt x="2758242" y="1721011"/>
                  <a:pt x="2016906" y="1383923"/>
                  <a:pt x="1925208" y="1228940"/>
                </a:cubicBezTo>
                <a:cubicBezTo>
                  <a:pt x="1833510" y="1073957"/>
                  <a:pt x="2071151" y="935763"/>
                  <a:pt x="2258422" y="934471"/>
                </a:cubicBezTo>
                <a:cubicBezTo>
                  <a:pt x="2445693" y="933179"/>
                  <a:pt x="2864147" y="1225065"/>
                  <a:pt x="3048835" y="1221190"/>
                </a:cubicBezTo>
                <a:cubicBezTo>
                  <a:pt x="3233523" y="1217315"/>
                  <a:pt x="3465997" y="1068790"/>
                  <a:pt x="3366550" y="911224"/>
                </a:cubicBezTo>
                <a:cubicBezTo>
                  <a:pt x="3267103" y="753658"/>
                  <a:pt x="2502520" y="415279"/>
                  <a:pt x="2452151" y="275794"/>
                </a:cubicBezTo>
                <a:cubicBezTo>
                  <a:pt x="2401782" y="136309"/>
                  <a:pt x="2716914" y="-129745"/>
                  <a:pt x="3064334" y="74316"/>
                </a:cubicBezTo>
                <a:cubicBezTo>
                  <a:pt x="3411754" y="278377"/>
                  <a:pt x="4173754" y="804027"/>
                  <a:pt x="4536673" y="849231"/>
                </a:cubicBezTo>
                <a:cubicBezTo>
                  <a:pt x="4899592" y="894435"/>
                  <a:pt x="5447198" y="362326"/>
                  <a:pt x="5660300" y="252546"/>
                </a:cubicBezTo>
              </a:path>
            </a:pathLst>
          </a:custGeom>
          <a:noFill/>
          <a:ln w="254000">
            <a:solidFill>
              <a:srgbClr val="364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76290" y="2999898"/>
            <a:ext cx="8899446" cy="4466410"/>
          </a:xfrm>
          <a:custGeom>
            <a:avLst/>
            <a:gdLst>
              <a:gd name="connsiteX0" fmla="*/ 20298 w 5266475"/>
              <a:gd name="connsiteY0" fmla="*/ 2279224 h 2279224"/>
              <a:gd name="connsiteX1" fmla="*/ 268271 w 5266475"/>
              <a:gd name="connsiteY1" fmla="*/ 1240837 h 2279224"/>
              <a:gd name="connsiteX2" fmla="*/ 1903343 w 5266475"/>
              <a:gd name="connsiteY2" fmla="*/ 2116491 h 2279224"/>
              <a:gd name="connsiteX3" fmla="*/ 2438034 w 5266475"/>
              <a:gd name="connsiteY3" fmla="*/ 1853020 h 2279224"/>
              <a:gd name="connsiteX4" fmla="*/ 1492637 w 5266475"/>
              <a:gd name="connsiteY4" fmla="*/ 1209841 h 2279224"/>
              <a:gd name="connsiteX5" fmla="*/ 1973085 w 5266475"/>
              <a:gd name="connsiteY5" fmla="*/ 884376 h 2279224"/>
              <a:gd name="connsiteX6" fmla="*/ 2554271 w 5266475"/>
              <a:gd name="connsiteY6" fmla="*/ 1194342 h 2279224"/>
              <a:gd name="connsiteX7" fmla="*/ 3057966 w 5266475"/>
              <a:gd name="connsiteY7" fmla="*/ 884376 h 2279224"/>
              <a:gd name="connsiteX8" fmla="*/ 2073824 w 5266475"/>
              <a:gd name="connsiteY8" fmla="*/ 326437 h 2279224"/>
              <a:gd name="connsiteX9" fmla="*/ 2616265 w 5266475"/>
              <a:gd name="connsiteY9" fmla="*/ 16471 h 2279224"/>
              <a:gd name="connsiteX10" fmla="*/ 4104102 w 5266475"/>
              <a:gd name="connsiteY10" fmla="*/ 822383 h 2279224"/>
              <a:gd name="connsiteX11" fmla="*/ 5266475 w 5266475"/>
              <a:gd name="connsiteY11" fmla="*/ 225698 h 2279224"/>
              <a:gd name="connsiteX0" fmla="*/ 23728 w 5269905"/>
              <a:gd name="connsiteY0" fmla="*/ 2279224 h 2279224"/>
              <a:gd name="connsiteX1" fmla="*/ 271701 w 5269905"/>
              <a:gd name="connsiteY1" fmla="*/ 1240837 h 2279224"/>
              <a:gd name="connsiteX2" fmla="*/ 1906773 w 5269905"/>
              <a:gd name="connsiteY2" fmla="*/ 2116491 h 2279224"/>
              <a:gd name="connsiteX3" fmla="*/ 2441464 w 5269905"/>
              <a:gd name="connsiteY3" fmla="*/ 1853020 h 2279224"/>
              <a:gd name="connsiteX4" fmla="*/ 1496067 w 5269905"/>
              <a:gd name="connsiteY4" fmla="*/ 1209841 h 2279224"/>
              <a:gd name="connsiteX5" fmla="*/ 1976515 w 5269905"/>
              <a:gd name="connsiteY5" fmla="*/ 884376 h 2279224"/>
              <a:gd name="connsiteX6" fmla="*/ 2557701 w 5269905"/>
              <a:gd name="connsiteY6" fmla="*/ 1194342 h 2279224"/>
              <a:gd name="connsiteX7" fmla="*/ 3061396 w 5269905"/>
              <a:gd name="connsiteY7" fmla="*/ 884376 h 2279224"/>
              <a:gd name="connsiteX8" fmla="*/ 2077254 w 5269905"/>
              <a:gd name="connsiteY8" fmla="*/ 326437 h 2279224"/>
              <a:gd name="connsiteX9" fmla="*/ 2619695 w 5269905"/>
              <a:gd name="connsiteY9" fmla="*/ 16471 h 2279224"/>
              <a:gd name="connsiteX10" fmla="*/ 4107532 w 5269905"/>
              <a:gd name="connsiteY10" fmla="*/ 822383 h 2279224"/>
              <a:gd name="connsiteX11" fmla="*/ 5269905 w 5269905"/>
              <a:gd name="connsiteY11" fmla="*/ 225698 h 2279224"/>
              <a:gd name="connsiteX0" fmla="*/ 23728 w 5269905"/>
              <a:gd name="connsiteY0" fmla="*/ 2279224 h 2279224"/>
              <a:gd name="connsiteX1" fmla="*/ 271701 w 5269905"/>
              <a:gd name="connsiteY1" fmla="*/ 1240837 h 2279224"/>
              <a:gd name="connsiteX2" fmla="*/ 1906773 w 5269905"/>
              <a:gd name="connsiteY2" fmla="*/ 2116491 h 2279224"/>
              <a:gd name="connsiteX3" fmla="*/ 2441464 w 5269905"/>
              <a:gd name="connsiteY3" fmla="*/ 1853020 h 2279224"/>
              <a:gd name="connsiteX4" fmla="*/ 1496067 w 5269905"/>
              <a:gd name="connsiteY4" fmla="*/ 1209841 h 2279224"/>
              <a:gd name="connsiteX5" fmla="*/ 1868027 w 5269905"/>
              <a:gd name="connsiteY5" fmla="*/ 907623 h 2279224"/>
              <a:gd name="connsiteX6" fmla="*/ 2557701 w 5269905"/>
              <a:gd name="connsiteY6" fmla="*/ 1194342 h 2279224"/>
              <a:gd name="connsiteX7" fmla="*/ 3061396 w 5269905"/>
              <a:gd name="connsiteY7" fmla="*/ 884376 h 2279224"/>
              <a:gd name="connsiteX8" fmla="*/ 2077254 w 5269905"/>
              <a:gd name="connsiteY8" fmla="*/ 326437 h 2279224"/>
              <a:gd name="connsiteX9" fmla="*/ 2619695 w 5269905"/>
              <a:gd name="connsiteY9" fmla="*/ 16471 h 2279224"/>
              <a:gd name="connsiteX10" fmla="*/ 4107532 w 5269905"/>
              <a:gd name="connsiteY10" fmla="*/ 822383 h 2279224"/>
              <a:gd name="connsiteX11" fmla="*/ 5269905 w 5269905"/>
              <a:gd name="connsiteY11" fmla="*/ 225698 h 2279224"/>
              <a:gd name="connsiteX0" fmla="*/ 23728 w 5269905"/>
              <a:gd name="connsiteY0" fmla="*/ 2279224 h 2279224"/>
              <a:gd name="connsiteX1" fmla="*/ 271701 w 5269905"/>
              <a:gd name="connsiteY1" fmla="*/ 1240837 h 2279224"/>
              <a:gd name="connsiteX2" fmla="*/ 1906773 w 5269905"/>
              <a:gd name="connsiteY2" fmla="*/ 2116491 h 2279224"/>
              <a:gd name="connsiteX3" fmla="*/ 2441464 w 5269905"/>
              <a:gd name="connsiteY3" fmla="*/ 1853020 h 2279224"/>
              <a:gd name="connsiteX4" fmla="*/ 1534813 w 5269905"/>
              <a:gd name="connsiteY4" fmla="*/ 1202092 h 2279224"/>
              <a:gd name="connsiteX5" fmla="*/ 1868027 w 5269905"/>
              <a:gd name="connsiteY5" fmla="*/ 907623 h 2279224"/>
              <a:gd name="connsiteX6" fmla="*/ 2557701 w 5269905"/>
              <a:gd name="connsiteY6" fmla="*/ 1194342 h 2279224"/>
              <a:gd name="connsiteX7" fmla="*/ 3061396 w 5269905"/>
              <a:gd name="connsiteY7" fmla="*/ 884376 h 2279224"/>
              <a:gd name="connsiteX8" fmla="*/ 2077254 w 5269905"/>
              <a:gd name="connsiteY8" fmla="*/ 326437 h 2279224"/>
              <a:gd name="connsiteX9" fmla="*/ 2619695 w 5269905"/>
              <a:gd name="connsiteY9" fmla="*/ 16471 h 2279224"/>
              <a:gd name="connsiteX10" fmla="*/ 4107532 w 5269905"/>
              <a:gd name="connsiteY10" fmla="*/ 822383 h 2279224"/>
              <a:gd name="connsiteX11" fmla="*/ 5269905 w 5269905"/>
              <a:gd name="connsiteY11" fmla="*/ 225698 h 2279224"/>
              <a:gd name="connsiteX0" fmla="*/ 23728 w 5269905"/>
              <a:gd name="connsiteY0" fmla="*/ 2279224 h 2279224"/>
              <a:gd name="connsiteX1" fmla="*/ 271701 w 5269905"/>
              <a:gd name="connsiteY1" fmla="*/ 1240837 h 2279224"/>
              <a:gd name="connsiteX2" fmla="*/ 1906773 w 5269905"/>
              <a:gd name="connsiteY2" fmla="*/ 2116491 h 2279224"/>
              <a:gd name="connsiteX3" fmla="*/ 2441464 w 5269905"/>
              <a:gd name="connsiteY3" fmla="*/ 1853020 h 2279224"/>
              <a:gd name="connsiteX4" fmla="*/ 1534813 w 5269905"/>
              <a:gd name="connsiteY4" fmla="*/ 1202092 h 2279224"/>
              <a:gd name="connsiteX5" fmla="*/ 1868027 w 5269905"/>
              <a:gd name="connsiteY5" fmla="*/ 907623 h 2279224"/>
              <a:gd name="connsiteX6" fmla="*/ 2658440 w 5269905"/>
              <a:gd name="connsiteY6" fmla="*/ 1194342 h 2279224"/>
              <a:gd name="connsiteX7" fmla="*/ 3061396 w 5269905"/>
              <a:gd name="connsiteY7" fmla="*/ 884376 h 2279224"/>
              <a:gd name="connsiteX8" fmla="*/ 2077254 w 5269905"/>
              <a:gd name="connsiteY8" fmla="*/ 326437 h 2279224"/>
              <a:gd name="connsiteX9" fmla="*/ 2619695 w 5269905"/>
              <a:gd name="connsiteY9" fmla="*/ 16471 h 2279224"/>
              <a:gd name="connsiteX10" fmla="*/ 4107532 w 5269905"/>
              <a:gd name="connsiteY10" fmla="*/ 822383 h 2279224"/>
              <a:gd name="connsiteX11" fmla="*/ 5269905 w 5269905"/>
              <a:gd name="connsiteY11" fmla="*/ 225698 h 2279224"/>
              <a:gd name="connsiteX0" fmla="*/ 23728 w 5269905"/>
              <a:gd name="connsiteY0" fmla="*/ 2279545 h 2279545"/>
              <a:gd name="connsiteX1" fmla="*/ 271701 w 5269905"/>
              <a:gd name="connsiteY1" fmla="*/ 1241158 h 2279545"/>
              <a:gd name="connsiteX2" fmla="*/ 1906773 w 5269905"/>
              <a:gd name="connsiteY2" fmla="*/ 2116812 h 2279545"/>
              <a:gd name="connsiteX3" fmla="*/ 2441464 w 5269905"/>
              <a:gd name="connsiteY3" fmla="*/ 1853341 h 2279545"/>
              <a:gd name="connsiteX4" fmla="*/ 1534813 w 5269905"/>
              <a:gd name="connsiteY4" fmla="*/ 1202413 h 2279545"/>
              <a:gd name="connsiteX5" fmla="*/ 1868027 w 5269905"/>
              <a:gd name="connsiteY5" fmla="*/ 907944 h 2279545"/>
              <a:gd name="connsiteX6" fmla="*/ 2658440 w 5269905"/>
              <a:gd name="connsiteY6" fmla="*/ 1194663 h 2279545"/>
              <a:gd name="connsiteX7" fmla="*/ 3022650 w 5269905"/>
              <a:gd name="connsiteY7" fmla="*/ 923443 h 2279545"/>
              <a:gd name="connsiteX8" fmla="*/ 2077254 w 5269905"/>
              <a:gd name="connsiteY8" fmla="*/ 326758 h 2279545"/>
              <a:gd name="connsiteX9" fmla="*/ 2619695 w 5269905"/>
              <a:gd name="connsiteY9" fmla="*/ 16792 h 2279545"/>
              <a:gd name="connsiteX10" fmla="*/ 4107532 w 5269905"/>
              <a:gd name="connsiteY10" fmla="*/ 822704 h 2279545"/>
              <a:gd name="connsiteX11" fmla="*/ 5269905 w 5269905"/>
              <a:gd name="connsiteY11" fmla="*/ 226019 h 2279545"/>
              <a:gd name="connsiteX0" fmla="*/ 23728 w 5269905"/>
              <a:gd name="connsiteY0" fmla="*/ 2289789 h 2289789"/>
              <a:gd name="connsiteX1" fmla="*/ 271701 w 5269905"/>
              <a:gd name="connsiteY1" fmla="*/ 1251402 h 2289789"/>
              <a:gd name="connsiteX2" fmla="*/ 1906773 w 5269905"/>
              <a:gd name="connsiteY2" fmla="*/ 2127056 h 2289789"/>
              <a:gd name="connsiteX3" fmla="*/ 2441464 w 5269905"/>
              <a:gd name="connsiteY3" fmla="*/ 1863585 h 2289789"/>
              <a:gd name="connsiteX4" fmla="*/ 1534813 w 5269905"/>
              <a:gd name="connsiteY4" fmla="*/ 1212657 h 2289789"/>
              <a:gd name="connsiteX5" fmla="*/ 1868027 w 5269905"/>
              <a:gd name="connsiteY5" fmla="*/ 918188 h 2289789"/>
              <a:gd name="connsiteX6" fmla="*/ 2658440 w 5269905"/>
              <a:gd name="connsiteY6" fmla="*/ 1204907 h 2289789"/>
              <a:gd name="connsiteX7" fmla="*/ 3022650 w 5269905"/>
              <a:gd name="connsiteY7" fmla="*/ 933687 h 2289789"/>
              <a:gd name="connsiteX8" fmla="*/ 2061756 w 5269905"/>
              <a:gd name="connsiteY8" fmla="*/ 259511 h 2289789"/>
              <a:gd name="connsiteX9" fmla="*/ 2619695 w 5269905"/>
              <a:gd name="connsiteY9" fmla="*/ 27036 h 2289789"/>
              <a:gd name="connsiteX10" fmla="*/ 4107532 w 5269905"/>
              <a:gd name="connsiteY10" fmla="*/ 832948 h 2289789"/>
              <a:gd name="connsiteX11" fmla="*/ 5269905 w 5269905"/>
              <a:gd name="connsiteY11" fmla="*/ 236263 h 2289789"/>
              <a:gd name="connsiteX0" fmla="*/ 23728 w 5269905"/>
              <a:gd name="connsiteY0" fmla="*/ 2289201 h 2289201"/>
              <a:gd name="connsiteX1" fmla="*/ 271701 w 5269905"/>
              <a:gd name="connsiteY1" fmla="*/ 1250814 h 2289201"/>
              <a:gd name="connsiteX2" fmla="*/ 1906773 w 5269905"/>
              <a:gd name="connsiteY2" fmla="*/ 2126468 h 2289201"/>
              <a:gd name="connsiteX3" fmla="*/ 2441464 w 5269905"/>
              <a:gd name="connsiteY3" fmla="*/ 1862997 h 2289201"/>
              <a:gd name="connsiteX4" fmla="*/ 1534813 w 5269905"/>
              <a:gd name="connsiteY4" fmla="*/ 1212069 h 2289201"/>
              <a:gd name="connsiteX5" fmla="*/ 1868027 w 5269905"/>
              <a:gd name="connsiteY5" fmla="*/ 917600 h 2289201"/>
              <a:gd name="connsiteX6" fmla="*/ 2658440 w 5269905"/>
              <a:gd name="connsiteY6" fmla="*/ 1204319 h 2289201"/>
              <a:gd name="connsiteX7" fmla="*/ 2976155 w 5269905"/>
              <a:gd name="connsiteY7" fmla="*/ 894353 h 2289201"/>
              <a:gd name="connsiteX8" fmla="*/ 2061756 w 5269905"/>
              <a:gd name="connsiteY8" fmla="*/ 258923 h 2289201"/>
              <a:gd name="connsiteX9" fmla="*/ 2619695 w 5269905"/>
              <a:gd name="connsiteY9" fmla="*/ 26448 h 2289201"/>
              <a:gd name="connsiteX10" fmla="*/ 4107532 w 5269905"/>
              <a:gd name="connsiteY10" fmla="*/ 832360 h 2289201"/>
              <a:gd name="connsiteX11" fmla="*/ 5269905 w 5269905"/>
              <a:gd name="connsiteY11" fmla="*/ 235675 h 2289201"/>
              <a:gd name="connsiteX0" fmla="*/ 23728 w 5269905"/>
              <a:gd name="connsiteY0" fmla="*/ 2289201 h 2289201"/>
              <a:gd name="connsiteX1" fmla="*/ 271701 w 5269905"/>
              <a:gd name="connsiteY1" fmla="*/ 1250814 h 2289201"/>
              <a:gd name="connsiteX2" fmla="*/ 1906773 w 5269905"/>
              <a:gd name="connsiteY2" fmla="*/ 2126468 h 2289201"/>
              <a:gd name="connsiteX3" fmla="*/ 2441464 w 5269905"/>
              <a:gd name="connsiteY3" fmla="*/ 1862997 h 2289201"/>
              <a:gd name="connsiteX4" fmla="*/ 1534813 w 5269905"/>
              <a:gd name="connsiteY4" fmla="*/ 1212069 h 2289201"/>
              <a:gd name="connsiteX5" fmla="*/ 1868027 w 5269905"/>
              <a:gd name="connsiteY5" fmla="*/ 917600 h 2289201"/>
              <a:gd name="connsiteX6" fmla="*/ 2658440 w 5269905"/>
              <a:gd name="connsiteY6" fmla="*/ 1204319 h 2289201"/>
              <a:gd name="connsiteX7" fmla="*/ 2976155 w 5269905"/>
              <a:gd name="connsiteY7" fmla="*/ 894353 h 2289201"/>
              <a:gd name="connsiteX8" fmla="*/ 2061756 w 5269905"/>
              <a:gd name="connsiteY8" fmla="*/ 258923 h 2289201"/>
              <a:gd name="connsiteX9" fmla="*/ 2619695 w 5269905"/>
              <a:gd name="connsiteY9" fmla="*/ 26448 h 2289201"/>
              <a:gd name="connsiteX10" fmla="*/ 4146278 w 5269905"/>
              <a:gd name="connsiteY10" fmla="*/ 832360 h 2289201"/>
              <a:gd name="connsiteX11" fmla="*/ 5269905 w 5269905"/>
              <a:gd name="connsiteY11" fmla="*/ 235675 h 2289201"/>
              <a:gd name="connsiteX0" fmla="*/ 23728 w 5269905"/>
              <a:gd name="connsiteY0" fmla="*/ 2303485 h 2303485"/>
              <a:gd name="connsiteX1" fmla="*/ 271701 w 5269905"/>
              <a:gd name="connsiteY1" fmla="*/ 1265098 h 2303485"/>
              <a:gd name="connsiteX2" fmla="*/ 1906773 w 5269905"/>
              <a:gd name="connsiteY2" fmla="*/ 2140752 h 2303485"/>
              <a:gd name="connsiteX3" fmla="*/ 2441464 w 5269905"/>
              <a:gd name="connsiteY3" fmla="*/ 1877281 h 2303485"/>
              <a:gd name="connsiteX4" fmla="*/ 1534813 w 5269905"/>
              <a:gd name="connsiteY4" fmla="*/ 1226353 h 2303485"/>
              <a:gd name="connsiteX5" fmla="*/ 1868027 w 5269905"/>
              <a:gd name="connsiteY5" fmla="*/ 931884 h 2303485"/>
              <a:gd name="connsiteX6" fmla="*/ 2658440 w 5269905"/>
              <a:gd name="connsiteY6" fmla="*/ 1218603 h 2303485"/>
              <a:gd name="connsiteX7" fmla="*/ 2976155 w 5269905"/>
              <a:gd name="connsiteY7" fmla="*/ 908637 h 2303485"/>
              <a:gd name="connsiteX8" fmla="*/ 2061756 w 5269905"/>
              <a:gd name="connsiteY8" fmla="*/ 273207 h 2303485"/>
              <a:gd name="connsiteX9" fmla="*/ 2534454 w 5269905"/>
              <a:gd name="connsiteY9" fmla="*/ 25234 h 2303485"/>
              <a:gd name="connsiteX10" fmla="*/ 4146278 w 5269905"/>
              <a:gd name="connsiteY10" fmla="*/ 846644 h 2303485"/>
              <a:gd name="connsiteX11" fmla="*/ 5269905 w 5269905"/>
              <a:gd name="connsiteY11" fmla="*/ 249959 h 2303485"/>
              <a:gd name="connsiteX0" fmla="*/ 23728 w 5269905"/>
              <a:gd name="connsiteY0" fmla="*/ 2346463 h 2346463"/>
              <a:gd name="connsiteX1" fmla="*/ 271701 w 5269905"/>
              <a:gd name="connsiteY1" fmla="*/ 1308076 h 2346463"/>
              <a:gd name="connsiteX2" fmla="*/ 1906773 w 5269905"/>
              <a:gd name="connsiteY2" fmla="*/ 2183730 h 2346463"/>
              <a:gd name="connsiteX3" fmla="*/ 2441464 w 5269905"/>
              <a:gd name="connsiteY3" fmla="*/ 1920259 h 2346463"/>
              <a:gd name="connsiteX4" fmla="*/ 1534813 w 5269905"/>
              <a:gd name="connsiteY4" fmla="*/ 1269331 h 2346463"/>
              <a:gd name="connsiteX5" fmla="*/ 1868027 w 5269905"/>
              <a:gd name="connsiteY5" fmla="*/ 974862 h 2346463"/>
              <a:gd name="connsiteX6" fmla="*/ 2658440 w 5269905"/>
              <a:gd name="connsiteY6" fmla="*/ 1261581 h 2346463"/>
              <a:gd name="connsiteX7" fmla="*/ 2976155 w 5269905"/>
              <a:gd name="connsiteY7" fmla="*/ 951615 h 2346463"/>
              <a:gd name="connsiteX8" fmla="*/ 2061756 w 5269905"/>
              <a:gd name="connsiteY8" fmla="*/ 316185 h 2346463"/>
              <a:gd name="connsiteX9" fmla="*/ 2534454 w 5269905"/>
              <a:gd name="connsiteY9" fmla="*/ 68212 h 2346463"/>
              <a:gd name="connsiteX10" fmla="*/ 4146278 w 5269905"/>
              <a:gd name="connsiteY10" fmla="*/ 889622 h 2346463"/>
              <a:gd name="connsiteX11" fmla="*/ 5269905 w 5269905"/>
              <a:gd name="connsiteY11" fmla="*/ 292937 h 2346463"/>
              <a:gd name="connsiteX0" fmla="*/ 23728 w 5269905"/>
              <a:gd name="connsiteY0" fmla="*/ 2306072 h 2306072"/>
              <a:gd name="connsiteX1" fmla="*/ 271701 w 5269905"/>
              <a:gd name="connsiteY1" fmla="*/ 1267685 h 2306072"/>
              <a:gd name="connsiteX2" fmla="*/ 1906773 w 5269905"/>
              <a:gd name="connsiteY2" fmla="*/ 2143339 h 2306072"/>
              <a:gd name="connsiteX3" fmla="*/ 2441464 w 5269905"/>
              <a:gd name="connsiteY3" fmla="*/ 1879868 h 2306072"/>
              <a:gd name="connsiteX4" fmla="*/ 1534813 w 5269905"/>
              <a:gd name="connsiteY4" fmla="*/ 1228940 h 2306072"/>
              <a:gd name="connsiteX5" fmla="*/ 1868027 w 5269905"/>
              <a:gd name="connsiteY5" fmla="*/ 934471 h 2306072"/>
              <a:gd name="connsiteX6" fmla="*/ 2658440 w 5269905"/>
              <a:gd name="connsiteY6" fmla="*/ 1221190 h 2306072"/>
              <a:gd name="connsiteX7" fmla="*/ 2976155 w 5269905"/>
              <a:gd name="connsiteY7" fmla="*/ 911224 h 2306072"/>
              <a:gd name="connsiteX8" fmla="*/ 2061756 w 5269905"/>
              <a:gd name="connsiteY8" fmla="*/ 275794 h 2306072"/>
              <a:gd name="connsiteX9" fmla="*/ 2673939 w 5269905"/>
              <a:gd name="connsiteY9" fmla="*/ 74316 h 2306072"/>
              <a:gd name="connsiteX10" fmla="*/ 4146278 w 5269905"/>
              <a:gd name="connsiteY10" fmla="*/ 849231 h 2306072"/>
              <a:gd name="connsiteX11" fmla="*/ 5269905 w 5269905"/>
              <a:gd name="connsiteY11" fmla="*/ 252546 h 2306072"/>
              <a:gd name="connsiteX0" fmla="*/ 23728 w 5269905"/>
              <a:gd name="connsiteY0" fmla="*/ 2306072 h 2306072"/>
              <a:gd name="connsiteX1" fmla="*/ 271701 w 5269905"/>
              <a:gd name="connsiteY1" fmla="*/ 1267685 h 2306072"/>
              <a:gd name="connsiteX2" fmla="*/ 1906773 w 5269905"/>
              <a:gd name="connsiteY2" fmla="*/ 2143339 h 2306072"/>
              <a:gd name="connsiteX3" fmla="*/ 2441464 w 5269905"/>
              <a:gd name="connsiteY3" fmla="*/ 1879868 h 2306072"/>
              <a:gd name="connsiteX4" fmla="*/ 1534813 w 5269905"/>
              <a:gd name="connsiteY4" fmla="*/ 1228940 h 2306072"/>
              <a:gd name="connsiteX5" fmla="*/ 1868027 w 5269905"/>
              <a:gd name="connsiteY5" fmla="*/ 934471 h 2306072"/>
              <a:gd name="connsiteX6" fmla="*/ 2658440 w 5269905"/>
              <a:gd name="connsiteY6" fmla="*/ 1221190 h 2306072"/>
              <a:gd name="connsiteX7" fmla="*/ 2976155 w 5269905"/>
              <a:gd name="connsiteY7" fmla="*/ 911224 h 2306072"/>
              <a:gd name="connsiteX8" fmla="*/ 2061756 w 5269905"/>
              <a:gd name="connsiteY8" fmla="*/ 275794 h 2306072"/>
              <a:gd name="connsiteX9" fmla="*/ 2673939 w 5269905"/>
              <a:gd name="connsiteY9" fmla="*/ 74316 h 2306072"/>
              <a:gd name="connsiteX10" fmla="*/ 4146278 w 5269905"/>
              <a:gd name="connsiteY10" fmla="*/ 849231 h 2306072"/>
              <a:gd name="connsiteX11" fmla="*/ 5269905 w 5269905"/>
              <a:gd name="connsiteY11" fmla="*/ 252546 h 2306072"/>
              <a:gd name="connsiteX0" fmla="*/ 23728 w 5269905"/>
              <a:gd name="connsiteY0" fmla="*/ 2306072 h 2306072"/>
              <a:gd name="connsiteX1" fmla="*/ 271701 w 5269905"/>
              <a:gd name="connsiteY1" fmla="*/ 1267685 h 2306072"/>
              <a:gd name="connsiteX2" fmla="*/ 1906773 w 5269905"/>
              <a:gd name="connsiteY2" fmla="*/ 2143339 h 2306072"/>
              <a:gd name="connsiteX3" fmla="*/ 2441464 w 5269905"/>
              <a:gd name="connsiteY3" fmla="*/ 1879868 h 2306072"/>
              <a:gd name="connsiteX4" fmla="*/ 1534813 w 5269905"/>
              <a:gd name="connsiteY4" fmla="*/ 1228940 h 2306072"/>
              <a:gd name="connsiteX5" fmla="*/ 1868027 w 5269905"/>
              <a:gd name="connsiteY5" fmla="*/ 934471 h 2306072"/>
              <a:gd name="connsiteX6" fmla="*/ 2658440 w 5269905"/>
              <a:gd name="connsiteY6" fmla="*/ 1221190 h 2306072"/>
              <a:gd name="connsiteX7" fmla="*/ 2976155 w 5269905"/>
              <a:gd name="connsiteY7" fmla="*/ 911224 h 2306072"/>
              <a:gd name="connsiteX8" fmla="*/ 2061756 w 5269905"/>
              <a:gd name="connsiteY8" fmla="*/ 275794 h 2306072"/>
              <a:gd name="connsiteX9" fmla="*/ 2673939 w 5269905"/>
              <a:gd name="connsiteY9" fmla="*/ 74316 h 2306072"/>
              <a:gd name="connsiteX10" fmla="*/ 4146278 w 5269905"/>
              <a:gd name="connsiteY10" fmla="*/ 849231 h 2306072"/>
              <a:gd name="connsiteX11" fmla="*/ 5269905 w 5269905"/>
              <a:gd name="connsiteY11" fmla="*/ 252546 h 2306072"/>
              <a:gd name="connsiteX0" fmla="*/ 3798 w 5629683"/>
              <a:gd name="connsiteY0" fmla="*/ 2499801 h 2499801"/>
              <a:gd name="connsiteX1" fmla="*/ 631479 w 5629683"/>
              <a:gd name="connsiteY1" fmla="*/ 1267685 h 2499801"/>
              <a:gd name="connsiteX2" fmla="*/ 2266551 w 5629683"/>
              <a:gd name="connsiteY2" fmla="*/ 2143339 h 2499801"/>
              <a:gd name="connsiteX3" fmla="*/ 2801242 w 5629683"/>
              <a:gd name="connsiteY3" fmla="*/ 1879868 h 2499801"/>
              <a:gd name="connsiteX4" fmla="*/ 1894591 w 5629683"/>
              <a:gd name="connsiteY4" fmla="*/ 1228940 h 2499801"/>
              <a:gd name="connsiteX5" fmla="*/ 2227805 w 5629683"/>
              <a:gd name="connsiteY5" fmla="*/ 934471 h 2499801"/>
              <a:gd name="connsiteX6" fmla="*/ 3018218 w 5629683"/>
              <a:gd name="connsiteY6" fmla="*/ 1221190 h 2499801"/>
              <a:gd name="connsiteX7" fmla="*/ 3335933 w 5629683"/>
              <a:gd name="connsiteY7" fmla="*/ 911224 h 2499801"/>
              <a:gd name="connsiteX8" fmla="*/ 2421534 w 5629683"/>
              <a:gd name="connsiteY8" fmla="*/ 275794 h 2499801"/>
              <a:gd name="connsiteX9" fmla="*/ 3033717 w 5629683"/>
              <a:gd name="connsiteY9" fmla="*/ 74316 h 2499801"/>
              <a:gd name="connsiteX10" fmla="*/ 4506056 w 5629683"/>
              <a:gd name="connsiteY10" fmla="*/ 849231 h 2499801"/>
              <a:gd name="connsiteX11" fmla="*/ 5629683 w 5629683"/>
              <a:gd name="connsiteY11" fmla="*/ 252546 h 2499801"/>
              <a:gd name="connsiteX0" fmla="*/ 4116 w 5599005"/>
              <a:gd name="connsiteY0" fmla="*/ 2678031 h 2678031"/>
              <a:gd name="connsiteX1" fmla="*/ 600801 w 5599005"/>
              <a:gd name="connsiteY1" fmla="*/ 1267685 h 2678031"/>
              <a:gd name="connsiteX2" fmla="*/ 2235873 w 5599005"/>
              <a:gd name="connsiteY2" fmla="*/ 2143339 h 2678031"/>
              <a:gd name="connsiteX3" fmla="*/ 2770564 w 5599005"/>
              <a:gd name="connsiteY3" fmla="*/ 1879868 h 2678031"/>
              <a:gd name="connsiteX4" fmla="*/ 1863913 w 5599005"/>
              <a:gd name="connsiteY4" fmla="*/ 1228940 h 2678031"/>
              <a:gd name="connsiteX5" fmla="*/ 2197127 w 5599005"/>
              <a:gd name="connsiteY5" fmla="*/ 934471 h 2678031"/>
              <a:gd name="connsiteX6" fmla="*/ 2987540 w 5599005"/>
              <a:gd name="connsiteY6" fmla="*/ 1221190 h 2678031"/>
              <a:gd name="connsiteX7" fmla="*/ 3305255 w 5599005"/>
              <a:gd name="connsiteY7" fmla="*/ 911224 h 2678031"/>
              <a:gd name="connsiteX8" fmla="*/ 2390856 w 5599005"/>
              <a:gd name="connsiteY8" fmla="*/ 275794 h 2678031"/>
              <a:gd name="connsiteX9" fmla="*/ 3003039 w 5599005"/>
              <a:gd name="connsiteY9" fmla="*/ 74316 h 2678031"/>
              <a:gd name="connsiteX10" fmla="*/ 4475378 w 5599005"/>
              <a:gd name="connsiteY10" fmla="*/ 849231 h 2678031"/>
              <a:gd name="connsiteX11" fmla="*/ 5599005 w 5599005"/>
              <a:gd name="connsiteY11" fmla="*/ 252546 h 2678031"/>
              <a:gd name="connsiteX0" fmla="*/ 3590 w 5652723"/>
              <a:gd name="connsiteY0" fmla="*/ 3003496 h 3003496"/>
              <a:gd name="connsiteX1" fmla="*/ 654519 w 5652723"/>
              <a:gd name="connsiteY1" fmla="*/ 1267685 h 3003496"/>
              <a:gd name="connsiteX2" fmla="*/ 2289591 w 5652723"/>
              <a:gd name="connsiteY2" fmla="*/ 2143339 h 3003496"/>
              <a:gd name="connsiteX3" fmla="*/ 2824282 w 5652723"/>
              <a:gd name="connsiteY3" fmla="*/ 1879868 h 3003496"/>
              <a:gd name="connsiteX4" fmla="*/ 1917631 w 5652723"/>
              <a:gd name="connsiteY4" fmla="*/ 1228940 h 3003496"/>
              <a:gd name="connsiteX5" fmla="*/ 2250845 w 5652723"/>
              <a:gd name="connsiteY5" fmla="*/ 934471 h 3003496"/>
              <a:gd name="connsiteX6" fmla="*/ 3041258 w 5652723"/>
              <a:gd name="connsiteY6" fmla="*/ 1221190 h 3003496"/>
              <a:gd name="connsiteX7" fmla="*/ 3358973 w 5652723"/>
              <a:gd name="connsiteY7" fmla="*/ 911224 h 3003496"/>
              <a:gd name="connsiteX8" fmla="*/ 2444574 w 5652723"/>
              <a:gd name="connsiteY8" fmla="*/ 275794 h 3003496"/>
              <a:gd name="connsiteX9" fmla="*/ 3056757 w 5652723"/>
              <a:gd name="connsiteY9" fmla="*/ 74316 h 3003496"/>
              <a:gd name="connsiteX10" fmla="*/ 4529096 w 5652723"/>
              <a:gd name="connsiteY10" fmla="*/ 849231 h 3003496"/>
              <a:gd name="connsiteX11" fmla="*/ 5652723 w 5652723"/>
              <a:gd name="connsiteY11" fmla="*/ 252546 h 3003496"/>
              <a:gd name="connsiteX0" fmla="*/ 3525 w 5660407"/>
              <a:gd name="connsiteY0" fmla="*/ 2840763 h 2840763"/>
              <a:gd name="connsiteX1" fmla="*/ 662203 w 5660407"/>
              <a:gd name="connsiteY1" fmla="*/ 1267685 h 2840763"/>
              <a:gd name="connsiteX2" fmla="*/ 2297275 w 5660407"/>
              <a:gd name="connsiteY2" fmla="*/ 2143339 h 2840763"/>
              <a:gd name="connsiteX3" fmla="*/ 2831966 w 5660407"/>
              <a:gd name="connsiteY3" fmla="*/ 1879868 h 2840763"/>
              <a:gd name="connsiteX4" fmla="*/ 1925315 w 5660407"/>
              <a:gd name="connsiteY4" fmla="*/ 1228940 h 2840763"/>
              <a:gd name="connsiteX5" fmla="*/ 2258529 w 5660407"/>
              <a:gd name="connsiteY5" fmla="*/ 934471 h 2840763"/>
              <a:gd name="connsiteX6" fmla="*/ 3048942 w 5660407"/>
              <a:gd name="connsiteY6" fmla="*/ 1221190 h 2840763"/>
              <a:gd name="connsiteX7" fmla="*/ 3366657 w 5660407"/>
              <a:gd name="connsiteY7" fmla="*/ 911224 h 2840763"/>
              <a:gd name="connsiteX8" fmla="*/ 2452258 w 5660407"/>
              <a:gd name="connsiteY8" fmla="*/ 275794 h 2840763"/>
              <a:gd name="connsiteX9" fmla="*/ 3064441 w 5660407"/>
              <a:gd name="connsiteY9" fmla="*/ 74316 h 2840763"/>
              <a:gd name="connsiteX10" fmla="*/ 4536780 w 5660407"/>
              <a:gd name="connsiteY10" fmla="*/ 849231 h 2840763"/>
              <a:gd name="connsiteX11" fmla="*/ 5660407 w 5660407"/>
              <a:gd name="connsiteY11" fmla="*/ 252546 h 2840763"/>
              <a:gd name="connsiteX0" fmla="*/ 4962 w 5661844"/>
              <a:gd name="connsiteY0" fmla="*/ 2840763 h 2840763"/>
              <a:gd name="connsiteX1" fmla="*/ 663640 w 5661844"/>
              <a:gd name="connsiteY1" fmla="*/ 1267685 h 2840763"/>
              <a:gd name="connsiteX2" fmla="*/ 2298712 w 5661844"/>
              <a:gd name="connsiteY2" fmla="*/ 2143339 h 2840763"/>
              <a:gd name="connsiteX3" fmla="*/ 2833403 w 5661844"/>
              <a:gd name="connsiteY3" fmla="*/ 1879868 h 2840763"/>
              <a:gd name="connsiteX4" fmla="*/ 1926752 w 5661844"/>
              <a:gd name="connsiteY4" fmla="*/ 1228940 h 2840763"/>
              <a:gd name="connsiteX5" fmla="*/ 2259966 w 5661844"/>
              <a:gd name="connsiteY5" fmla="*/ 934471 h 2840763"/>
              <a:gd name="connsiteX6" fmla="*/ 3050379 w 5661844"/>
              <a:gd name="connsiteY6" fmla="*/ 1221190 h 2840763"/>
              <a:gd name="connsiteX7" fmla="*/ 3368094 w 5661844"/>
              <a:gd name="connsiteY7" fmla="*/ 911224 h 2840763"/>
              <a:gd name="connsiteX8" fmla="*/ 2453695 w 5661844"/>
              <a:gd name="connsiteY8" fmla="*/ 275794 h 2840763"/>
              <a:gd name="connsiteX9" fmla="*/ 3065878 w 5661844"/>
              <a:gd name="connsiteY9" fmla="*/ 74316 h 2840763"/>
              <a:gd name="connsiteX10" fmla="*/ 4538217 w 5661844"/>
              <a:gd name="connsiteY10" fmla="*/ 849231 h 2840763"/>
              <a:gd name="connsiteX11" fmla="*/ 5661844 w 5661844"/>
              <a:gd name="connsiteY11" fmla="*/ 252546 h 2840763"/>
              <a:gd name="connsiteX0" fmla="*/ 3418 w 5660300"/>
              <a:gd name="connsiteY0" fmla="*/ 2840763 h 2840763"/>
              <a:gd name="connsiteX1" fmla="*/ 662096 w 5660300"/>
              <a:gd name="connsiteY1" fmla="*/ 1267685 h 2840763"/>
              <a:gd name="connsiteX2" fmla="*/ 2227426 w 5660300"/>
              <a:gd name="connsiteY2" fmla="*/ 2089095 h 2840763"/>
              <a:gd name="connsiteX3" fmla="*/ 2831859 w 5660300"/>
              <a:gd name="connsiteY3" fmla="*/ 1879868 h 2840763"/>
              <a:gd name="connsiteX4" fmla="*/ 1925208 w 5660300"/>
              <a:gd name="connsiteY4" fmla="*/ 1228940 h 2840763"/>
              <a:gd name="connsiteX5" fmla="*/ 2258422 w 5660300"/>
              <a:gd name="connsiteY5" fmla="*/ 934471 h 2840763"/>
              <a:gd name="connsiteX6" fmla="*/ 3048835 w 5660300"/>
              <a:gd name="connsiteY6" fmla="*/ 1221190 h 2840763"/>
              <a:gd name="connsiteX7" fmla="*/ 3366550 w 5660300"/>
              <a:gd name="connsiteY7" fmla="*/ 911224 h 2840763"/>
              <a:gd name="connsiteX8" fmla="*/ 2452151 w 5660300"/>
              <a:gd name="connsiteY8" fmla="*/ 275794 h 2840763"/>
              <a:gd name="connsiteX9" fmla="*/ 3064334 w 5660300"/>
              <a:gd name="connsiteY9" fmla="*/ 74316 h 2840763"/>
              <a:gd name="connsiteX10" fmla="*/ 4536673 w 5660300"/>
              <a:gd name="connsiteY10" fmla="*/ 849231 h 2840763"/>
              <a:gd name="connsiteX11" fmla="*/ 5660300 w 5660300"/>
              <a:gd name="connsiteY11" fmla="*/ 252546 h 2840763"/>
              <a:gd name="connsiteX0" fmla="*/ 3418 w 5660300"/>
              <a:gd name="connsiteY0" fmla="*/ 2840763 h 2840763"/>
              <a:gd name="connsiteX1" fmla="*/ 662096 w 5660300"/>
              <a:gd name="connsiteY1" fmla="*/ 1267685 h 2840763"/>
              <a:gd name="connsiteX2" fmla="*/ 2227426 w 5660300"/>
              <a:gd name="connsiteY2" fmla="*/ 2089095 h 2840763"/>
              <a:gd name="connsiteX3" fmla="*/ 2808612 w 5660300"/>
              <a:gd name="connsiteY3" fmla="*/ 1864370 h 2840763"/>
              <a:gd name="connsiteX4" fmla="*/ 1925208 w 5660300"/>
              <a:gd name="connsiteY4" fmla="*/ 1228940 h 2840763"/>
              <a:gd name="connsiteX5" fmla="*/ 2258422 w 5660300"/>
              <a:gd name="connsiteY5" fmla="*/ 934471 h 2840763"/>
              <a:gd name="connsiteX6" fmla="*/ 3048835 w 5660300"/>
              <a:gd name="connsiteY6" fmla="*/ 1221190 h 2840763"/>
              <a:gd name="connsiteX7" fmla="*/ 3366550 w 5660300"/>
              <a:gd name="connsiteY7" fmla="*/ 911224 h 2840763"/>
              <a:gd name="connsiteX8" fmla="*/ 2452151 w 5660300"/>
              <a:gd name="connsiteY8" fmla="*/ 275794 h 2840763"/>
              <a:gd name="connsiteX9" fmla="*/ 3064334 w 5660300"/>
              <a:gd name="connsiteY9" fmla="*/ 74316 h 2840763"/>
              <a:gd name="connsiteX10" fmla="*/ 4536673 w 5660300"/>
              <a:gd name="connsiteY10" fmla="*/ 849231 h 2840763"/>
              <a:gd name="connsiteX11" fmla="*/ 5660300 w 5660300"/>
              <a:gd name="connsiteY11" fmla="*/ 252546 h 284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60300" h="2840763">
                <a:moveTo>
                  <a:pt x="3418" y="2840763"/>
                </a:moveTo>
                <a:cubicBezTo>
                  <a:pt x="-37265" y="1792689"/>
                  <a:pt x="291428" y="1392963"/>
                  <a:pt x="662096" y="1267685"/>
                </a:cubicBezTo>
                <a:cubicBezTo>
                  <a:pt x="1032764" y="1142407"/>
                  <a:pt x="1869673" y="1989647"/>
                  <a:pt x="2227426" y="2089095"/>
                </a:cubicBezTo>
                <a:cubicBezTo>
                  <a:pt x="2585179" y="2188543"/>
                  <a:pt x="2858982" y="2007729"/>
                  <a:pt x="2808612" y="1864370"/>
                </a:cubicBezTo>
                <a:cubicBezTo>
                  <a:pt x="2758242" y="1721011"/>
                  <a:pt x="2016906" y="1383923"/>
                  <a:pt x="1925208" y="1228940"/>
                </a:cubicBezTo>
                <a:cubicBezTo>
                  <a:pt x="1833510" y="1073957"/>
                  <a:pt x="2071151" y="935763"/>
                  <a:pt x="2258422" y="934471"/>
                </a:cubicBezTo>
                <a:cubicBezTo>
                  <a:pt x="2445693" y="933179"/>
                  <a:pt x="2864147" y="1225065"/>
                  <a:pt x="3048835" y="1221190"/>
                </a:cubicBezTo>
                <a:cubicBezTo>
                  <a:pt x="3233523" y="1217315"/>
                  <a:pt x="3465997" y="1068790"/>
                  <a:pt x="3366550" y="911224"/>
                </a:cubicBezTo>
                <a:cubicBezTo>
                  <a:pt x="3267103" y="753658"/>
                  <a:pt x="2502520" y="415279"/>
                  <a:pt x="2452151" y="275794"/>
                </a:cubicBezTo>
                <a:cubicBezTo>
                  <a:pt x="2401782" y="136309"/>
                  <a:pt x="2716914" y="-129745"/>
                  <a:pt x="3064334" y="74316"/>
                </a:cubicBezTo>
                <a:cubicBezTo>
                  <a:pt x="3411754" y="278377"/>
                  <a:pt x="4173754" y="804027"/>
                  <a:pt x="4536673" y="849231"/>
                </a:cubicBezTo>
                <a:cubicBezTo>
                  <a:pt x="4899592" y="894435"/>
                  <a:pt x="5447198" y="362326"/>
                  <a:pt x="5660300" y="252546"/>
                </a:cubicBezTo>
              </a:path>
            </a:pathLst>
          </a:custGeom>
          <a:noFill/>
          <a:ln w="25400">
            <a:solidFill>
              <a:srgbClr val="C8E4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8100000">
            <a:off x="1077815" y="3995796"/>
            <a:ext cx="719202" cy="719202"/>
          </a:xfrm>
          <a:prstGeom prst="teardrop">
            <a:avLst/>
          </a:prstGeom>
          <a:noFill/>
          <a:ln w="57150">
            <a:solidFill>
              <a:srgbClr val="80B05B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8100000">
            <a:off x="4364941" y="5289501"/>
            <a:ext cx="719202" cy="719202"/>
          </a:xfrm>
          <a:prstGeom prst="teardrop">
            <a:avLst/>
          </a:prstGeom>
          <a:ln w="57150">
            <a:solidFill>
              <a:srgbClr val="2C7CB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rot="8100000">
            <a:off x="4192806" y="2185558"/>
            <a:ext cx="719202" cy="719202"/>
          </a:xfrm>
          <a:prstGeom prst="teardrop">
            <a:avLst/>
          </a:prstGeom>
          <a:solidFill>
            <a:schemeClr val="bg1"/>
          </a:solidFill>
          <a:ln w="57150">
            <a:solidFill>
              <a:srgbClr val="2BBF9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rot="8100000">
            <a:off x="6464159" y="3202663"/>
            <a:ext cx="719202" cy="719202"/>
          </a:xfrm>
          <a:prstGeom prst="teardrop">
            <a:avLst/>
          </a:prstGeom>
          <a:solidFill>
            <a:schemeClr val="bg1"/>
          </a:solidFill>
          <a:ln w="57150">
            <a:solidFill>
              <a:srgbClr val="1F497D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887115" y="3652778"/>
            <a:ext cx="1265943" cy="209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80B05B"/>
                </a:solidFill>
                <a:latin typeface="Trebuchet MS" panose="020B0603020202020204" pitchFamily="34" charset="0"/>
                <a:ea typeface="Roboto" charset="0"/>
                <a:cs typeface="Roboto" charset="0"/>
              </a:rPr>
              <a:t>Design Phase</a:t>
            </a:r>
            <a:endParaRPr lang="en-US" sz="700" dirty="0">
              <a:solidFill>
                <a:srgbClr val="80B05B"/>
              </a:solidFill>
              <a:latin typeface="Trebuchet MS" panose="020B0603020202020204" pitchFamily="34" charset="0"/>
              <a:ea typeface="Roboto" charset="0"/>
              <a:cs typeface="Roboto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887115" y="3967127"/>
            <a:ext cx="1564156" cy="8783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000" b="0" dirty="0" smtClean="0">
                <a:latin typeface="Trebuchet MS" panose="020B0603020202020204" pitchFamily="34" charset="0"/>
                <a:ea typeface="Roboto Light" charset="0"/>
                <a:cs typeface="Roboto Light" charset="0"/>
              </a:rPr>
              <a:t>Design study, business case, political and financial support </a:t>
            </a:r>
            <a:r>
              <a:rPr lang="en-US" sz="1000" b="0" dirty="0">
                <a:latin typeface="Trebuchet MS" panose="020B0603020202020204" pitchFamily="34" charset="0"/>
                <a:ea typeface="Roboto Light" charset="0"/>
                <a:cs typeface="Roboto Light" charset="0"/>
              </a:rPr>
              <a:t>obtained, common access policy, top-level breakdown of costs,</a:t>
            </a:r>
          </a:p>
          <a:p>
            <a:pPr>
              <a:lnSpc>
                <a:spcPct val="80000"/>
              </a:lnSpc>
            </a:pPr>
            <a:r>
              <a:rPr lang="en-US" sz="1000" b="0" dirty="0">
                <a:latin typeface="Trebuchet MS" panose="020B0603020202020204" pitchFamily="34" charset="0"/>
                <a:ea typeface="Roboto Light" charset="0"/>
                <a:cs typeface="Roboto Light" charset="0"/>
              </a:rPr>
              <a:t>Governance </a:t>
            </a:r>
            <a:r>
              <a:rPr lang="en-US" sz="1000" b="0" dirty="0" smtClean="0">
                <a:latin typeface="Trebuchet MS" panose="020B0603020202020204" pitchFamily="34" charset="0"/>
                <a:ea typeface="Roboto Light" charset="0"/>
                <a:cs typeface="Roboto Light" charset="0"/>
              </a:rPr>
              <a:t>&amp; </a:t>
            </a:r>
            <a:r>
              <a:rPr lang="en-US" sz="1000" b="0" dirty="0">
                <a:latin typeface="Trebuchet MS" panose="020B0603020202020204" pitchFamily="34" charset="0"/>
                <a:ea typeface="Roboto Light" charset="0"/>
                <a:cs typeface="Roboto Light" charset="0"/>
              </a:rPr>
              <a:t>HR </a:t>
            </a:r>
            <a:endParaRPr lang="en-US" sz="1000" b="0" dirty="0" smtClean="0">
              <a:latin typeface="Trebuchet MS" panose="020B0603020202020204" pitchFamily="34" charset="0"/>
              <a:ea typeface="Roboto Light" charset="0"/>
              <a:cs typeface="Roboto Light" charset="0"/>
            </a:endParaRPr>
          </a:p>
          <a:p>
            <a:pPr>
              <a:lnSpc>
                <a:spcPct val="80000"/>
              </a:lnSpc>
            </a:pPr>
            <a:r>
              <a:rPr lang="en-US" sz="1000" b="0" dirty="0" smtClean="0">
                <a:latin typeface="Trebuchet MS" panose="020B0603020202020204" pitchFamily="34" charset="0"/>
                <a:ea typeface="Roboto Light" charset="0"/>
                <a:cs typeface="Roboto Light" charset="0"/>
              </a:rPr>
              <a:t>             policy</a:t>
            </a:r>
            <a:r>
              <a:rPr lang="en-US" sz="800" b="0" dirty="0">
                <a:latin typeface="Trebuchet MS" panose="020B0603020202020204" pitchFamily="34" charset="0"/>
                <a:ea typeface="Roboto Light" charset="0"/>
                <a:cs typeface="Roboto Light" charset="0"/>
              </a:rPr>
              <a:t>. </a:t>
            </a: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5479019" y="5180057"/>
            <a:ext cx="0" cy="394519"/>
          </a:xfrm>
          <a:prstGeom prst="line">
            <a:avLst/>
          </a:prstGeom>
          <a:ln w="19050" cap="rnd">
            <a:solidFill>
              <a:srgbClr val="18283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3"/>
          <p:cNvSpPr txBox="1">
            <a:spLocks/>
          </p:cNvSpPr>
          <p:nvPr/>
        </p:nvSpPr>
        <p:spPr>
          <a:xfrm>
            <a:off x="5201344" y="5097331"/>
            <a:ext cx="1809055" cy="227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2C7CB1"/>
                </a:solidFill>
                <a:latin typeface="Trebuchet MS" panose="020B0603020202020204" pitchFamily="34" charset="0"/>
                <a:ea typeface="Roboto" charset="0"/>
                <a:cs typeface="Roboto" charset="0"/>
              </a:rPr>
              <a:t>Preparatory Phase</a:t>
            </a:r>
            <a:endParaRPr lang="en-US" sz="700" dirty="0">
              <a:solidFill>
                <a:srgbClr val="2C7CB1"/>
              </a:solidFill>
              <a:latin typeface="Trebuchet MS" panose="020B0603020202020204" pitchFamily="34" charset="0"/>
              <a:ea typeface="Roboto" charset="0"/>
              <a:cs typeface="Roboto" charset="0"/>
            </a:endParaRPr>
          </a:p>
        </p:txBody>
      </p:sp>
      <p:sp>
        <p:nvSpPr>
          <p:cNvPr id="64" name="Title 3"/>
          <p:cNvSpPr txBox="1">
            <a:spLocks/>
          </p:cNvSpPr>
          <p:nvPr/>
        </p:nvSpPr>
        <p:spPr>
          <a:xfrm>
            <a:off x="5187760" y="5414425"/>
            <a:ext cx="1346093" cy="129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000" b="0" dirty="0" smtClean="0">
                <a:latin typeface="Trebuchet MS" panose="020B0603020202020204" pitchFamily="34" charset="0"/>
                <a:ea typeface="Roboto Light" charset="0"/>
                <a:cs typeface="Roboto Light" charset="0"/>
              </a:rPr>
              <a:t>Business &amp; construction plan, political and financial support secured, data policy &amp; data management plane, cost book</a:t>
            </a:r>
            <a:endParaRPr lang="en-US" sz="1000" b="0" dirty="0">
              <a:latin typeface="Trebuchet MS" panose="020B0603020202020204" pitchFamily="34" charset="0"/>
              <a:ea typeface="Roboto Light" charset="0"/>
              <a:cs typeface="Roboto Light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5294492" y="1885923"/>
            <a:ext cx="0" cy="394519"/>
          </a:xfrm>
          <a:prstGeom prst="line">
            <a:avLst/>
          </a:prstGeom>
          <a:ln w="19050" cap="rnd">
            <a:solidFill>
              <a:srgbClr val="18283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le 3"/>
          <p:cNvSpPr txBox="1">
            <a:spLocks/>
          </p:cNvSpPr>
          <p:nvPr/>
        </p:nvSpPr>
        <p:spPr>
          <a:xfrm>
            <a:off x="5002829" y="1820168"/>
            <a:ext cx="2329484" cy="2641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2BBF9F"/>
                </a:solidFill>
                <a:latin typeface="Trebuchet MS" panose="020B0603020202020204" pitchFamily="34" charset="0"/>
                <a:ea typeface="Roboto" charset="0"/>
                <a:cs typeface="Roboto" charset="0"/>
              </a:rPr>
              <a:t>Implementation Phase</a:t>
            </a:r>
            <a:endParaRPr lang="en-US" sz="700" dirty="0">
              <a:solidFill>
                <a:srgbClr val="2BBF9F"/>
              </a:solidFill>
              <a:latin typeface="Trebuchet MS" panose="020B0603020202020204" pitchFamily="34" charset="0"/>
              <a:ea typeface="Roboto" charset="0"/>
              <a:cs typeface="Roboto" charset="0"/>
            </a:endParaRPr>
          </a:p>
        </p:txBody>
      </p:sp>
      <p:sp>
        <p:nvSpPr>
          <p:cNvPr id="68" name="Title 3"/>
          <p:cNvSpPr txBox="1">
            <a:spLocks/>
          </p:cNvSpPr>
          <p:nvPr/>
        </p:nvSpPr>
        <p:spPr>
          <a:xfrm>
            <a:off x="5028966" y="2130540"/>
            <a:ext cx="1752834" cy="7918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000" b="0" dirty="0" smtClean="0">
                <a:latin typeface="Trebuchet MS" panose="020B0603020202020204" pitchFamily="34" charset="0"/>
                <a:ea typeface="Roboto Light" charset="0"/>
                <a:cs typeface="Roboto Light" charset="0"/>
              </a:rPr>
              <a:t>Central hub construction &amp; deployment of nodes</a:t>
            </a:r>
            <a:r>
              <a:rPr lang="en-US" sz="1000" b="0" dirty="0">
                <a:latin typeface="Trebuchet MS" panose="020B0603020202020204" pitchFamily="34" charset="0"/>
                <a:ea typeface="Roboto Light" charset="0"/>
                <a:cs typeface="Roboto Light" charset="0"/>
              </a:rPr>
              <a:t> </a:t>
            </a:r>
            <a:r>
              <a:rPr lang="en-US" sz="1000" b="0" dirty="0" smtClean="0">
                <a:latin typeface="Trebuchet MS" panose="020B0603020202020204" pitchFamily="34" charset="0"/>
                <a:ea typeface="Roboto Light" charset="0"/>
                <a:cs typeface="Roboto Light" charset="0"/>
              </a:rPr>
              <a:t>government &amp; management structures</a:t>
            </a:r>
          </a:p>
          <a:p>
            <a:pPr>
              <a:lnSpc>
                <a:spcPct val="80000"/>
              </a:lnSpc>
            </a:pPr>
            <a:r>
              <a:rPr lang="en-US" sz="1000" b="0" dirty="0" smtClean="0">
                <a:latin typeface="Trebuchet MS" panose="020B0603020202020204" pitchFamily="34" charset="0"/>
                <a:ea typeface="Roboto Light" charset="0"/>
                <a:cs typeface="Roboto Light" charset="0"/>
              </a:rPr>
              <a:t>secured funding for operation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7583532" y="2750018"/>
            <a:ext cx="0" cy="394519"/>
          </a:xfrm>
          <a:prstGeom prst="line">
            <a:avLst/>
          </a:prstGeom>
          <a:ln w="19050" cap="rnd">
            <a:solidFill>
              <a:srgbClr val="18283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le 3"/>
          <p:cNvSpPr txBox="1">
            <a:spLocks/>
          </p:cNvSpPr>
          <p:nvPr/>
        </p:nvSpPr>
        <p:spPr>
          <a:xfrm>
            <a:off x="7292273" y="2639783"/>
            <a:ext cx="1851727" cy="174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tx2"/>
                </a:solidFill>
                <a:latin typeface="Trebuchet MS" panose="020B0603020202020204" pitchFamily="34" charset="0"/>
                <a:ea typeface="Roboto" charset="0"/>
                <a:cs typeface="Roboto" charset="0"/>
              </a:rPr>
              <a:t>Operational Phase</a:t>
            </a:r>
            <a:endParaRPr lang="en-US" sz="700" dirty="0">
              <a:solidFill>
                <a:schemeClr val="tx2"/>
              </a:solidFill>
              <a:latin typeface="Trebuchet MS" panose="020B0603020202020204" pitchFamily="34" charset="0"/>
              <a:ea typeface="Roboto" charset="0"/>
              <a:cs typeface="Roboto" charset="0"/>
            </a:endParaRPr>
          </a:p>
        </p:txBody>
      </p:sp>
      <p:sp>
        <p:nvSpPr>
          <p:cNvPr id="72" name="Title 3"/>
          <p:cNvSpPr txBox="1">
            <a:spLocks/>
          </p:cNvSpPr>
          <p:nvPr/>
        </p:nvSpPr>
        <p:spPr>
          <a:xfrm>
            <a:off x="7274733" y="2998106"/>
            <a:ext cx="1346093" cy="453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000" b="0" dirty="0" smtClean="0">
                <a:latin typeface="Trebuchet MS" panose="020B0603020202020204" pitchFamily="34" charset="0"/>
                <a:ea typeface="Roboto Light" charset="0"/>
                <a:cs typeface="Roboto Light" charset="0"/>
              </a:rPr>
              <a:t>Frontier research results, services to scientific community, continuous upgrade of instrumentation &amp; methods, sustainability </a:t>
            </a:r>
          </a:p>
          <a:p>
            <a:pPr>
              <a:lnSpc>
                <a:spcPct val="80000"/>
              </a:lnSpc>
            </a:pPr>
            <a:r>
              <a:rPr lang="en-US" sz="1000" b="0" dirty="0" smtClean="0">
                <a:latin typeface="Trebuchet MS" panose="020B0603020202020204" pitchFamily="34" charset="0"/>
                <a:ea typeface="Roboto Light" charset="0"/>
                <a:cs typeface="Roboto Light" charset="0"/>
              </a:rPr>
              <a:t>plan</a:t>
            </a:r>
            <a:endParaRPr lang="en-US" sz="1000" b="0" dirty="0">
              <a:latin typeface="Trebuchet MS" panose="020B0603020202020204" pitchFamily="34" charset="0"/>
              <a:ea typeface="Roboto Light" charset="0"/>
              <a:cs typeface="Roboto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162"/>
            <a:ext cx="8229600" cy="1039127"/>
          </a:xfrm>
        </p:spPr>
        <p:txBody>
          <a:bodyPr/>
          <a:lstStyle/>
          <a:p>
            <a:r>
              <a:rPr lang="en-US" dirty="0"/>
              <a:t>ESFRI Lifecycle Approach</a:t>
            </a:r>
            <a:endParaRPr lang="en-GB" dirty="0"/>
          </a:p>
        </p:txBody>
      </p:sp>
      <p:pic>
        <p:nvPicPr>
          <p:cNvPr id="31" name="Picture 2" descr="https://tse1.mm.bing.net/th?id=OIP.H34JIqYRmTse6TKnQCC1_QHaHa&amp;pid=A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48758"/>
            <a:ext cx="445623" cy="44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tse1.mm.bing.net/th?id=OIP.t6w_-ThZmfxM_Hpfz5cuTAHaHa&amp;pid=A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96" y="5383667"/>
            <a:ext cx="572764" cy="5727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s://tse4.mm.bing.net/th?id=OIP.YiJSg5kjACsOIL8JJbIflgAAAA&amp;pid=A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57" y="2245489"/>
            <a:ext cx="596900" cy="5969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s://tse1.mm.bing.net/th?id=OIP.CybIJHe9X3QT3rglOGJ2jQHaHa&amp;pid=A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51" y="3308405"/>
            <a:ext cx="508376" cy="5083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 </a:t>
            </a:r>
            <a:br>
              <a:rPr lang="en-GB" dirty="0" smtClean="0"/>
            </a:br>
            <a:r>
              <a:rPr lang="en-GB" dirty="0" smtClean="0"/>
              <a:t>Applying for ESFRI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1600201"/>
            <a:ext cx="8229600" cy="49529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5CA9"/>
                </a:solidFill>
              </a:rPr>
              <a:t>Stepwise and structured process </a:t>
            </a:r>
            <a:r>
              <a:rPr lang="en-US" dirty="0" smtClean="0"/>
              <a:t>to set up a European </a:t>
            </a:r>
            <a:r>
              <a:rPr lang="en-US" dirty="0"/>
              <a:t>Research Infrastructure Consortium </a:t>
            </a:r>
            <a:r>
              <a:rPr lang="en-US" dirty="0" smtClean="0"/>
              <a:t>(ERIC) on </a:t>
            </a:r>
            <a:r>
              <a:rPr lang="en-US" dirty="0"/>
              <a:t>Health </a:t>
            </a:r>
            <a:r>
              <a:rPr lang="en-US" dirty="0" smtClean="0"/>
              <a:t>Information</a:t>
            </a:r>
            <a:endParaRPr lang="en-US" strike="sngStrike" dirty="0" smtClean="0"/>
          </a:p>
          <a:p>
            <a:endParaRPr lang="en-US" sz="1400" dirty="0" smtClean="0"/>
          </a:p>
          <a:p>
            <a:r>
              <a:rPr lang="en-US" dirty="0" smtClean="0"/>
              <a:t>Stamp </a:t>
            </a:r>
            <a:r>
              <a:rPr lang="en-US" dirty="0"/>
              <a:t>of </a:t>
            </a:r>
            <a:r>
              <a:rPr lang="en-US" dirty="0">
                <a:solidFill>
                  <a:srgbClr val="005CA9"/>
                </a:solidFill>
              </a:rPr>
              <a:t>scientific excellence</a:t>
            </a:r>
            <a:r>
              <a:rPr lang="en-US" dirty="0"/>
              <a:t>, its </a:t>
            </a:r>
            <a:r>
              <a:rPr lang="en-US" dirty="0">
                <a:solidFill>
                  <a:srgbClr val="005CA9"/>
                </a:solidFill>
              </a:rPr>
              <a:t>Pan-European relevance</a:t>
            </a:r>
            <a:r>
              <a:rPr lang="en-US" dirty="0"/>
              <a:t>, and the </a:t>
            </a:r>
            <a:r>
              <a:rPr lang="en-US" dirty="0">
                <a:solidFill>
                  <a:srgbClr val="005CA9"/>
                </a:solidFill>
              </a:rPr>
              <a:t>socio-economic </a:t>
            </a:r>
            <a:r>
              <a:rPr lang="en-US" dirty="0" smtClean="0">
                <a:solidFill>
                  <a:srgbClr val="005CA9"/>
                </a:solidFill>
              </a:rPr>
              <a:t>impact</a:t>
            </a:r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Opportunities for European funding</a:t>
            </a:r>
          </a:p>
          <a:p>
            <a:endParaRPr lang="en-US" sz="1600" dirty="0" smtClean="0"/>
          </a:p>
          <a:p>
            <a:r>
              <a:rPr lang="en-US" dirty="0" smtClean="0">
                <a:solidFill>
                  <a:srgbClr val="005CA9"/>
                </a:solidFill>
              </a:rPr>
              <a:t>Engagement</a:t>
            </a:r>
            <a:r>
              <a:rPr lang="en-US" dirty="0" smtClean="0"/>
              <a:t> of MS and </a:t>
            </a:r>
            <a:r>
              <a:rPr lang="en-US" dirty="0" smtClean="0">
                <a:solidFill>
                  <a:srgbClr val="005CA9"/>
                </a:solidFill>
              </a:rPr>
              <a:t>collaboration</a:t>
            </a:r>
            <a:r>
              <a:rPr lang="en-US" dirty="0" smtClean="0"/>
              <a:t> of research institutions at operational level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8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ESFRI vs. ERIC</a:t>
            </a:r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724400" y="1787744"/>
            <a:ext cx="4038600" cy="409064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5429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2pPr>
            <a:lvl3pPr marL="717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3pPr>
            <a:lvl4pPr marL="99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4pPr>
            <a:lvl5pPr marL="125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smtClean="0">
                <a:solidFill>
                  <a:srgbClr val="005CA9"/>
                </a:solidFill>
              </a:rPr>
              <a:t>ERIC:</a:t>
            </a:r>
            <a:endParaRPr lang="en-GB" sz="2600" dirty="0">
              <a:solidFill>
                <a:srgbClr val="005CA9"/>
              </a:solidFill>
            </a:endParaRPr>
          </a:p>
          <a:p>
            <a:r>
              <a:rPr lang="en-GB" dirty="0"/>
              <a:t>Political </a:t>
            </a:r>
            <a:r>
              <a:rPr lang="en-GB" dirty="0" smtClean="0"/>
              <a:t>commitment</a:t>
            </a:r>
          </a:p>
          <a:p>
            <a:r>
              <a:rPr lang="en-US" dirty="0" smtClean="0"/>
              <a:t>Recognition under EU law</a:t>
            </a:r>
            <a:endParaRPr lang="en-US" dirty="0"/>
          </a:p>
          <a:p>
            <a:r>
              <a:rPr lang="en-US" dirty="0" smtClean="0"/>
              <a:t>Upfront commitment by MSs for provisional </a:t>
            </a:r>
            <a:r>
              <a:rPr lang="en-US" dirty="0"/>
              <a:t>budget </a:t>
            </a:r>
            <a:r>
              <a:rPr lang="en-US" dirty="0" smtClean="0"/>
              <a:t>for </a:t>
            </a:r>
            <a:r>
              <a:rPr lang="en-US" dirty="0"/>
              <a:t>the first 3-5 years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797269"/>
            <a:ext cx="3886200" cy="4154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600" dirty="0">
                <a:solidFill>
                  <a:srgbClr val="005CA9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ESFRI roadmap:</a:t>
            </a:r>
            <a:endParaRPr lang="nl-BE" sz="2600" dirty="0">
              <a:solidFill>
                <a:srgbClr val="005CA9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Font typeface="Trebuchet MS" panose="020B0603020202020204" pitchFamily="34" charset="0"/>
              <a:buChar char="–"/>
            </a:pPr>
            <a:r>
              <a:rPr lang="en-GB" sz="2400" dirty="0" smtClean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Political commitment</a:t>
            </a:r>
          </a:p>
          <a:p>
            <a:pPr marL="457200" indent="-457200">
              <a:spcBef>
                <a:spcPct val="20000"/>
              </a:spcBef>
              <a:buFont typeface="Trebuchet MS" panose="020B0603020202020204" pitchFamily="34" charset="0"/>
              <a:buChar char="–"/>
            </a:pPr>
            <a:r>
              <a:rPr lang="en-GB" sz="2400" dirty="0" smtClean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Recognition </a:t>
            </a:r>
            <a:r>
              <a:rPr lang="en-GB" sz="2400" dirty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as EU </a:t>
            </a:r>
            <a:r>
              <a:rPr lang="en-GB" sz="2400" dirty="0" smtClean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priority</a:t>
            </a:r>
            <a:endParaRPr lang="en-GB" sz="2400" dirty="0">
              <a:solidFill>
                <a:schemeClr val="tx1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Font typeface="Trebuchet MS" panose="020B0603020202020204" pitchFamily="34" charset="0"/>
              <a:buChar char="–"/>
            </a:pP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Cooperation and agreement </a:t>
            </a:r>
            <a:r>
              <a:rPr lang="en-US" sz="2400" dirty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between </a:t>
            </a: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institutes</a:t>
            </a:r>
          </a:p>
          <a:p>
            <a:pPr marL="457200" indent="-457200">
              <a:spcBef>
                <a:spcPct val="20000"/>
              </a:spcBef>
              <a:buFont typeface="Trebuchet MS" panose="020B0603020202020204" pitchFamily="34" charset="0"/>
              <a:buChar char="–"/>
            </a:pP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No upfront financial obligations by MSs</a:t>
            </a:r>
          </a:p>
          <a:p>
            <a:pPr marL="457200" indent="-457200">
              <a:spcBef>
                <a:spcPct val="20000"/>
              </a:spcBef>
              <a:buFont typeface="Trebuchet MS" panose="020B0603020202020204" pitchFamily="34" charset="0"/>
              <a:buChar char="–"/>
            </a:pP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Can develop into ERIC</a:t>
            </a:r>
          </a:p>
        </p:txBody>
      </p:sp>
    </p:spTree>
    <p:extLst>
      <p:ext uri="{BB962C8B-B14F-4D97-AF65-F5344CB8AC3E}">
        <p14:creationId xmlns:p14="http://schemas.microsoft.com/office/powerpoint/2010/main" val="2078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What?</a:t>
            </a:r>
            <a:br>
              <a:rPr lang="en-GB" dirty="0" smtClean="0"/>
            </a:br>
            <a:r>
              <a:rPr lang="en-GB" dirty="0" smtClean="0"/>
              <a:t>Health Information Research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Distributed Research Infrastructure: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086231"/>
              </p:ext>
            </p:extLst>
          </p:nvPr>
        </p:nvGraphicFramePr>
        <p:xfrm>
          <a:off x="-533400" y="2261937"/>
          <a:ext cx="5579234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0" y="2133600"/>
            <a:ext cx="4114800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Trebuchet MS" panose="020B0603020202020204" pitchFamily="34" charset="0"/>
              <a:buChar char="–"/>
            </a:pPr>
            <a:r>
              <a:rPr lang="en-GB" b="1" dirty="0">
                <a:latin typeface="Trebuchet MS" panose="020B0603020202020204" pitchFamily="34" charset="0"/>
              </a:rPr>
              <a:t>N</a:t>
            </a:r>
            <a:r>
              <a:rPr lang="en-GB" b="1" dirty="0" smtClean="0">
                <a:latin typeface="Trebuchet MS" panose="020B0603020202020204" pitchFamily="34" charset="0"/>
              </a:rPr>
              <a:t>ational network</a:t>
            </a:r>
            <a:r>
              <a:rPr lang="en-GB" dirty="0" smtClean="0">
                <a:latin typeface="Trebuchet MS" panose="020B0603020202020204" pitchFamily="34" charset="0"/>
              </a:rPr>
              <a:t> </a:t>
            </a:r>
            <a:r>
              <a:rPr lang="en-GB" dirty="0">
                <a:latin typeface="Trebuchet MS" panose="020B0603020202020204" pitchFamily="34" charset="0"/>
              </a:rPr>
              <a:t>(NN) units within </a:t>
            </a:r>
            <a:r>
              <a:rPr lang="en-GB" dirty="0" smtClean="0">
                <a:latin typeface="Trebuchet MS" panose="020B0603020202020204" pitchFamily="34" charset="0"/>
              </a:rPr>
              <a:t>MSs,</a:t>
            </a:r>
          </a:p>
          <a:p>
            <a:pPr marL="342900" lvl="0" indent="-342900">
              <a:buFont typeface="Trebuchet MS" panose="020B0603020202020204" pitchFamily="34" charset="0"/>
              <a:buChar char="–"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342900" lvl="0" indent="-342900">
              <a:buFont typeface="Trebuchet MS" panose="020B0603020202020204" pitchFamily="34" charset="0"/>
              <a:buChar char="–"/>
            </a:pPr>
            <a:r>
              <a:rPr lang="en-US" dirty="0" smtClean="0">
                <a:latin typeface="Trebuchet MS" panose="020B0603020202020204" pitchFamily="34" charset="0"/>
              </a:rPr>
              <a:t>Participating </a:t>
            </a:r>
            <a:r>
              <a:rPr lang="en-US" b="1" dirty="0">
                <a:latin typeface="Trebuchet MS" panose="020B0603020202020204" pitchFamily="34" charset="0"/>
              </a:rPr>
              <a:t>domain specific networks</a:t>
            </a:r>
            <a:r>
              <a:rPr lang="en-US" dirty="0">
                <a:latin typeface="Trebuchet MS" panose="020B0603020202020204" pitchFamily="34" charset="0"/>
              </a:rPr>
              <a:t> (DSN) and their research </a:t>
            </a:r>
            <a:r>
              <a:rPr lang="en-US" dirty="0" smtClean="0">
                <a:latin typeface="Trebuchet MS" panose="020B0603020202020204" pitchFamily="34" charset="0"/>
              </a:rPr>
              <a:t>commun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ities</a:t>
            </a:r>
            <a:r>
              <a:rPr lang="en-US" dirty="0" smtClean="0">
                <a:latin typeface="Trebuchet MS" panose="020B0603020202020204" pitchFamily="34" charset="0"/>
              </a:rPr>
              <a:t>, </a:t>
            </a:r>
          </a:p>
          <a:p>
            <a:pPr marL="342900" lvl="0" indent="-342900">
              <a:buFont typeface="Trebuchet MS" panose="020B0603020202020204" pitchFamily="34" charset="0"/>
              <a:buChar char="–"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342900" lvl="0" indent="-342900">
              <a:buFont typeface="Trebuchet MS" panose="020B0603020202020204" pitchFamily="34" charset="0"/>
              <a:buChar char="–"/>
            </a:pPr>
            <a:r>
              <a:rPr lang="en-GB" dirty="0" smtClean="0">
                <a:latin typeface="Trebuchet MS" panose="020B0603020202020204" pitchFamily="34" charset="0"/>
              </a:rPr>
              <a:t>A </a:t>
            </a:r>
            <a:r>
              <a:rPr lang="en-GB" b="1" dirty="0">
                <a:latin typeface="Trebuchet MS" panose="020B0603020202020204" pitchFamily="34" charset="0"/>
              </a:rPr>
              <a:t>central 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office</a:t>
            </a:r>
            <a:r>
              <a:rPr lang="en-GB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</a:t>
            </a:r>
            <a:r>
              <a:rPr lang="en-GB" dirty="0" smtClean="0">
                <a:latin typeface="Trebuchet MS" panose="020B0603020202020204" pitchFamily="34" charset="0"/>
              </a:rPr>
              <a:t> </a:t>
            </a:r>
          </a:p>
          <a:p>
            <a:pPr marL="342900" lvl="0" indent="-342900">
              <a:buFont typeface="Trebuchet MS" panose="020B0603020202020204" pitchFamily="34" charset="0"/>
              <a:buChar char="–"/>
            </a:pPr>
            <a:endParaRPr lang="en-GB" dirty="0">
              <a:latin typeface="Trebuchet MS" panose="020B0603020202020204" pitchFamily="34" charset="0"/>
            </a:endParaRPr>
          </a:p>
          <a:p>
            <a:pPr marL="342900" lvl="0" indent="-342900">
              <a:buFont typeface="Trebuchet MS" panose="020B0603020202020204" pitchFamily="34" charset="0"/>
              <a:buChar char="–"/>
            </a:pPr>
            <a:r>
              <a:rPr lang="en-GB" dirty="0">
                <a:latin typeface="Trebuchet MS" panose="020B0603020202020204" pitchFamily="34" charset="0"/>
              </a:rPr>
              <a:t>A</a:t>
            </a:r>
            <a:r>
              <a:rPr lang="en-GB" dirty="0" smtClean="0">
                <a:latin typeface="Trebuchet MS" panose="020B0603020202020204" pitchFamily="34" charset="0"/>
              </a:rPr>
              <a:t> </a:t>
            </a:r>
            <a:r>
              <a:rPr lang="en-GB" b="1" dirty="0">
                <a:latin typeface="Trebuchet MS" panose="020B0603020202020204" pitchFamily="34" charset="0"/>
              </a:rPr>
              <a:t>web based platform</a:t>
            </a:r>
            <a:r>
              <a:rPr lang="en-GB" dirty="0">
                <a:latin typeface="Trebuchet MS" panose="020B0603020202020204" pitchFamily="34" charset="0"/>
              </a:rPr>
              <a:t> that delivers </a:t>
            </a:r>
            <a:r>
              <a:rPr lang="en-GB" dirty="0" smtClean="0">
                <a:latin typeface="Trebuchet MS" panose="020B0603020202020204" pitchFamily="34" charset="0"/>
              </a:rPr>
              <a:t>services,</a:t>
            </a:r>
          </a:p>
          <a:p>
            <a:pPr marL="342900" lvl="0" indent="-342900">
              <a:buFont typeface="Trebuchet MS" panose="020B0603020202020204" pitchFamily="34" charset="0"/>
              <a:buChar char="–"/>
            </a:pPr>
            <a:endParaRPr lang="en-GB" dirty="0">
              <a:latin typeface="Trebuchet MS" panose="020B0603020202020204" pitchFamily="34" charset="0"/>
            </a:endParaRPr>
          </a:p>
          <a:p>
            <a:pPr marL="342900" lvl="0" indent="-342900">
              <a:buFont typeface="Trebuchet MS" panose="020B0603020202020204" pitchFamily="34" charset="0"/>
              <a:buChar char="–"/>
            </a:pPr>
            <a:r>
              <a:rPr lang="en-US" dirty="0">
                <a:latin typeface="Trebuchet MS" panose="020B0603020202020204" pitchFamily="34" charset="0"/>
              </a:rPr>
              <a:t>A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set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of </a:t>
            </a:r>
            <a:r>
              <a:rPr lang="en-US" b="1" dirty="0">
                <a:latin typeface="Trebuchet MS" panose="020B0603020202020204" pitchFamily="34" charset="0"/>
              </a:rPr>
              <a:t>core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>
                <a:latin typeface="Trebuchet MS" panose="020B0603020202020204" pitchFamily="34" charset="0"/>
              </a:rPr>
              <a:t>RI activities</a:t>
            </a:r>
            <a:r>
              <a:rPr lang="en-US" dirty="0">
                <a:latin typeface="Trebuchet MS" panose="020B0603020202020204" pitchFamily="34" charset="0"/>
              </a:rPr>
              <a:t> in the form of focused projects and</a:t>
            </a:r>
            <a:r>
              <a:rPr lang="en-GB" dirty="0">
                <a:latin typeface="Trebuchet MS" panose="020B0603020202020204" pitchFamily="34" charset="0"/>
              </a:rPr>
              <a:t> programmes (in contact with NN</a:t>
            </a:r>
            <a:r>
              <a:rPr lang="en-GB" dirty="0" smtClean="0">
                <a:latin typeface="Trebuchet MS" panose="020B0603020202020204" pitchFamily="34" charset="0"/>
              </a:rPr>
              <a:t>).</a:t>
            </a:r>
            <a:endParaRPr lang="en-US" dirty="0">
              <a:latin typeface="Trebuchet MS" panose="020B06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9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How?</a:t>
            </a:r>
            <a:br>
              <a:rPr lang="en-GB" dirty="0" smtClean="0"/>
            </a:br>
            <a:r>
              <a:rPr lang="en-GB" dirty="0" smtClean="0"/>
              <a:t>  The </a:t>
            </a:r>
            <a:r>
              <a:rPr lang="en-GB" dirty="0"/>
              <a:t>steps within InfAct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71900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Connecting National Networks in MSs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Engaging Domain Specific Networks</a:t>
            </a:r>
          </a:p>
          <a:p>
            <a:pPr marL="257175" indent="-457200">
              <a:buFont typeface="+mj-lt"/>
              <a:buAutoNum type="arabicPeriod"/>
            </a:pPr>
            <a:r>
              <a:rPr lang="en-GB" dirty="0" smtClean="0"/>
              <a:t>Situating of </a:t>
            </a:r>
            <a:r>
              <a:rPr lang="en-GB" dirty="0"/>
              <a:t>the RI in the HI landscape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Setting up web based platform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Fine-tuning </a:t>
            </a:r>
            <a:r>
              <a:rPr lang="en-GB" dirty="0"/>
              <a:t>the </a:t>
            </a:r>
            <a:r>
              <a:rPr lang="en-GB" dirty="0" smtClean="0"/>
              <a:t>services to be provided and develop a model for their implementation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Interact </a:t>
            </a:r>
            <a:r>
              <a:rPr lang="en-GB" dirty="0"/>
              <a:t>with relevant stakeholders in HI </a:t>
            </a:r>
            <a:r>
              <a:rPr lang="en-GB" dirty="0" smtClean="0"/>
              <a:t>field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Submission</a:t>
            </a:r>
            <a:r>
              <a:rPr lang="nl-BE" dirty="0" smtClean="0"/>
              <a:t> of the ESFRI application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54" y="263616"/>
            <a:ext cx="8229600" cy="1039127"/>
          </a:xfrm>
        </p:spPr>
        <p:txBody>
          <a:bodyPr/>
          <a:lstStyle/>
          <a:p>
            <a:r>
              <a:rPr lang="en-GB" dirty="0" smtClean="0"/>
              <a:t>Stakeholders in </a:t>
            </a:r>
            <a:br>
              <a:rPr lang="en-GB" dirty="0" smtClean="0"/>
            </a:br>
            <a:r>
              <a:rPr lang="en-GB" dirty="0" smtClean="0"/>
              <a:t>Health Information RI field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838201" y="4553270"/>
            <a:ext cx="5573897" cy="2152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838200" y="1577420"/>
            <a:ext cx="5573898" cy="274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94513" y="1720322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005CA9"/>
                </a:solidFill>
                <a:latin typeface="Trebuchet MS" panose="020B0603020202020204" pitchFamily="34" charset="0"/>
              </a:rPr>
              <a:t>Existing Infrastructures </a:t>
            </a:r>
            <a:endParaRPr lang="en-GB" sz="2000" u="sng" dirty="0">
              <a:solidFill>
                <a:srgbClr val="005CA9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2" name="Picture 2" descr="https://tse2.mm.bing.net/th?id=OIP.G1ta8BcgBqSA6vp5HZH_hgHaFk&amp;pid=A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94557"/>
            <a:ext cx="873125" cy="6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se2.mm.bing.net/th?id=OIP.KQ8bl8GCgZzWsdtNjOseTwAAAA&amp;pid=A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44" y="2746014"/>
            <a:ext cx="1063625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BMRI.b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57" y="2387304"/>
            <a:ext cx="1392896" cy="6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7753" y="2227697"/>
            <a:ext cx="1225831" cy="431959"/>
          </a:xfrm>
          <a:prstGeom prst="rect">
            <a:avLst/>
          </a:prstGeom>
        </p:spPr>
      </p:pic>
      <p:pic>
        <p:nvPicPr>
          <p:cNvPr id="5134" name="Picture 14" descr="Ho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5" y="3582420"/>
            <a:ext cx="1398017" cy="5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SHARE - Survey of Health, Ageing and Retirement in Europe -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01" y="3261840"/>
            <a:ext cx="18669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tse3.mm.bing.net/th?id=OIP.F5dcmb46IifGTwbxxk2fsAAAAA&amp;pid=Ap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88" y="2960776"/>
            <a:ext cx="1081532" cy="9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36792" y="4604632"/>
            <a:ext cx="35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005CA9"/>
                </a:solidFill>
                <a:latin typeface="Trebuchet MS" panose="020B0603020202020204" pitchFamily="34" charset="0"/>
              </a:rPr>
              <a:t>International</a:t>
            </a:r>
            <a:endParaRPr lang="en-GB" sz="2000" u="sng" dirty="0">
              <a:solidFill>
                <a:srgbClr val="005CA9"/>
              </a:solidFill>
              <a:latin typeface="Trebuchet MS" panose="020B0603020202020204" pitchFamily="34" charset="0"/>
            </a:endParaRPr>
          </a:p>
        </p:txBody>
      </p:sp>
      <p:pic>
        <p:nvPicPr>
          <p:cNvPr id="5144" name="Picture 24" descr="https://tse1.mm.bing.net/th?id=OIP.N4BPEQMpqWn1yDGHQ-4bHQHaGe&amp;pid=Ap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86" y="2166690"/>
            <a:ext cx="1128819" cy="9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42870" y="3239869"/>
            <a:ext cx="1359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Research and PH institutes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51357" y="1692500"/>
            <a:ext cx="2118274" cy="247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6610421" y="4553270"/>
            <a:ext cx="2118274" cy="21552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750359" y="4706722"/>
            <a:ext cx="18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005CA9"/>
                </a:solidFill>
                <a:latin typeface="Trebuchet MS" panose="020B0603020202020204" pitchFamily="34" charset="0"/>
              </a:rPr>
              <a:t>Other</a:t>
            </a:r>
            <a:endParaRPr lang="en-GB" sz="2000" u="sng" dirty="0">
              <a:solidFill>
                <a:srgbClr val="005CA9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AutoShape 2" descr="Image result for european open science clou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842116" y="1703768"/>
            <a:ext cx="109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005CA9"/>
                </a:solidFill>
                <a:latin typeface="Trebuchet MS" panose="020B0603020202020204" pitchFamily="34" charset="0"/>
              </a:rPr>
              <a:t>MSs</a:t>
            </a:r>
            <a:endParaRPr lang="en-GB" sz="2000" u="sng" dirty="0">
              <a:solidFill>
                <a:srgbClr val="005CA9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 descr="https://tse3.mm.bing.net/th?id=OIP.7fMcfUqDjJBNLcUWpgGsYQHaDL&amp;pid=Api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23646" r="24051" b="29064"/>
          <a:stretch/>
        </p:blipFill>
        <p:spPr bwMode="auto">
          <a:xfrm>
            <a:off x="3086914" y="4930749"/>
            <a:ext cx="1513004" cy="4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o-reach.eu/wp-content/uploads/2018/11/To-Reach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45" y="5532766"/>
            <a:ext cx="1571585" cy="37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se3.mm.bing.net/th?id=OIP.EptuXY-Zs1q7WUhrqTIsqQHaGk&amp;pid=Ap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3" y="5610352"/>
            <a:ext cx="835025" cy="7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se3.mm.bing.net/th?id=OIP.B-2b5wtSdWiiSYqdFYMC2AHaHa&amp;pid=Ap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41" y="5017778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tse1.mm.bing.net/th?id=OIP.zfj6I3vQ70bH9RwQt3iX2wHaEJ&amp;pid=Api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13158"/>
          <a:stretch/>
        </p:blipFill>
        <p:spPr bwMode="auto">
          <a:xfrm>
            <a:off x="5234630" y="5688217"/>
            <a:ext cx="838201" cy="72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tse3.mm.bing.net/th?id=OIP.CsZ7mC3Lp7x5xr2Ki7hHpAHaD9&amp;pid=Api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3492" r="1157" b="4809"/>
          <a:stretch/>
        </p:blipFill>
        <p:spPr bwMode="auto">
          <a:xfrm>
            <a:off x="1587697" y="5013487"/>
            <a:ext cx="1295400" cy="6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tse2.mm.bing.net/th?id=OIP.myz-YHULzWXFX_zNVar03AD5D6&amp;pid=Api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5858" r="2180" b="16632"/>
          <a:stretch/>
        </p:blipFill>
        <p:spPr bwMode="auto">
          <a:xfrm>
            <a:off x="2496679" y="5682310"/>
            <a:ext cx="1035026" cy="7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tse4.mm.bing.net/th?id=OIP.2Skk5y_GXRgMRybjsnqaLgHaFv&amp;pid=Api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7"/>
          <a:stretch/>
        </p:blipFill>
        <p:spPr bwMode="auto">
          <a:xfrm>
            <a:off x="3860717" y="5949589"/>
            <a:ext cx="1036214" cy="51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757459" y="6414900"/>
            <a:ext cx="1242729" cy="1558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Expert </a:t>
            </a:r>
            <a:r>
              <a:rPr lang="en-GB" sz="1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groups</a:t>
            </a:r>
            <a:endParaRPr lang="en-GB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bridgehealth.wiv-isp.be/sites/default/files/03_TIFF-logo-300dpi-COL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52" y="4855493"/>
            <a:ext cx="2230072" cy="9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e pomegranate is known as a symbol of fertility used in the arts, representing the infants and children of all the birth cohorts participating in this pro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72" y="4342272"/>
            <a:ext cx="4373303" cy="20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research </a:t>
            </a:r>
            <a:r>
              <a:rPr lang="en-GB" dirty="0"/>
              <a:t>communities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795" y="3795873"/>
            <a:ext cx="2123728" cy="1281355"/>
          </a:xfrm>
          <a:prstGeom prst="rect">
            <a:avLst/>
          </a:prstGeom>
        </p:spPr>
      </p:pic>
      <p:pic>
        <p:nvPicPr>
          <p:cNvPr id="1026" name="Picture 2" descr="https://bridgehealth.wiv-isp.be/sites/default/files/EUBIROD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" y="3010924"/>
            <a:ext cx="3516113" cy="65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ridgehealth.wiv-isp.be/sites/default/files/ECHO%20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82" y="2949501"/>
            <a:ext cx="2616752" cy="7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62" y="2195387"/>
            <a:ext cx="2568350" cy="713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015" y="2160347"/>
            <a:ext cx="1196732" cy="999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4648" y="3501530"/>
            <a:ext cx="2717552" cy="1114196"/>
          </a:xfrm>
          <a:prstGeom prst="rect">
            <a:avLst/>
          </a:prstGeom>
        </p:spPr>
      </p:pic>
      <p:pic>
        <p:nvPicPr>
          <p:cNvPr id="1034" name="Picture 10" descr="http://www.bridge-health.eu/sites/default/files/EuroSafe_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6" y="5048947"/>
            <a:ext cx="2594178" cy="9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bridgehealth.wiv-isp.be/sites/default/files/EuroREACH%20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6" y="3997054"/>
            <a:ext cx="3013913" cy="67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8733" y="2224859"/>
            <a:ext cx="1262087" cy="1141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99216" y="1855490"/>
            <a:ext cx="21431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6309374"/>
              </p:ext>
            </p:extLst>
          </p:nvPr>
        </p:nvGraphicFramePr>
        <p:xfrm>
          <a:off x="7" y="2520472"/>
          <a:ext cx="9143995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637757"/>
              </p:ext>
            </p:extLst>
          </p:nvPr>
        </p:nvGraphicFramePr>
        <p:xfrm>
          <a:off x="-152391" y="4909724"/>
          <a:ext cx="923613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724">
                  <a:extLst>
                    <a:ext uri="{9D8B030D-6E8A-4147-A177-3AD203B41FA5}">
                      <a16:colId xmlns:a16="http://schemas.microsoft.com/office/drawing/2014/main" val="2980078392"/>
                    </a:ext>
                  </a:extLst>
                </a:gridCol>
                <a:gridCol w="659724">
                  <a:extLst>
                    <a:ext uri="{9D8B030D-6E8A-4147-A177-3AD203B41FA5}">
                      <a16:colId xmlns:a16="http://schemas.microsoft.com/office/drawing/2014/main" val="1005440926"/>
                    </a:ext>
                  </a:extLst>
                </a:gridCol>
                <a:gridCol w="659724">
                  <a:extLst>
                    <a:ext uri="{9D8B030D-6E8A-4147-A177-3AD203B41FA5}">
                      <a16:colId xmlns:a16="http://schemas.microsoft.com/office/drawing/2014/main" val="2390968460"/>
                    </a:ext>
                  </a:extLst>
                </a:gridCol>
                <a:gridCol w="659724">
                  <a:extLst>
                    <a:ext uri="{9D8B030D-6E8A-4147-A177-3AD203B41FA5}">
                      <a16:colId xmlns:a16="http://schemas.microsoft.com/office/drawing/2014/main" val="1892352531"/>
                    </a:ext>
                  </a:extLst>
                </a:gridCol>
                <a:gridCol w="713895">
                  <a:extLst>
                    <a:ext uri="{9D8B030D-6E8A-4147-A177-3AD203B41FA5}">
                      <a16:colId xmlns:a16="http://schemas.microsoft.com/office/drawing/2014/main" val="3383703834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360590227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42523508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591018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735382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39200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4239931"/>
                    </a:ext>
                  </a:extLst>
                </a:gridCol>
                <a:gridCol w="609602">
                  <a:extLst>
                    <a:ext uri="{9D8B030D-6E8A-4147-A177-3AD203B41FA5}">
                      <a16:colId xmlns:a16="http://schemas.microsoft.com/office/drawing/2014/main" val="3026999142"/>
                    </a:ext>
                  </a:extLst>
                </a:gridCol>
                <a:gridCol w="1235145">
                  <a:extLst>
                    <a:ext uri="{9D8B030D-6E8A-4147-A177-3AD203B41FA5}">
                      <a16:colId xmlns:a16="http://schemas.microsoft.com/office/drawing/2014/main" val="453433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2018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2019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2020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2021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2022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2023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2024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2025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2026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2027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2028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2029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2030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68505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52400" y="2438401"/>
            <a:ext cx="1792941" cy="75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ESFRI Roadmap 2021 application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89351" y="5280565"/>
            <a:ext cx="0" cy="50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nip Single Corner Rectangle 15"/>
          <p:cNvSpPr/>
          <p:nvPr/>
        </p:nvSpPr>
        <p:spPr>
          <a:xfrm>
            <a:off x="7" y="5880641"/>
            <a:ext cx="1295400" cy="901159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June 2019 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ESFRI Guidelines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472453" y="5280565"/>
            <a:ext cx="0" cy="50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nip Single Corner Rectangle 18"/>
          <p:cNvSpPr/>
          <p:nvPr/>
        </p:nvSpPr>
        <p:spPr>
          <a:xfrm>
            <a:off x="1386094" y="5880642"/>
            <a:ext cx="1291525" cy="901158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April 2020 </a:t>
            </a:r>
            <a:r>
              <a:rPr lang="en-GB" dirty="0" smtClean="0">
                <a:solidFill>
                  <a:schemeClr val="tx1"/>
                </a:solidFill>
              </a:rPr>
              <a:t>ESFRI 2021 Call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1940859" y="1907224"/>
            <a:ext cx="345141" cy="2965930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9378" y="1658066"/>
            <a:ext cx="162540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ESFRI</a:t>
            </a:r>
          </a:p>
          <a:p>
            <a:r>
              <a:rPr lang="en-GB" dirty="0" smtClean="0"/>
              <a:t>Active Project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063963" y="1664715"/>
            <a:ext cx="1295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HI-RI Foundation</a:t>
            </a:r>
            <a:endParaRPr lang="en-GB" dirty="0"/>
          </a:p>
        </p:txBody>
      </p:sp>
      <p:sp>
        <p:nvSpPr>
          <p:cNvPr id="31" name="Bent Arrow 30"/>
          <p:cNvSpPr/>
          <p:nvPr/>
        </p:nvSpPr>
        <p:spPr>
          <a:xfrm>
            <a:off x="7620000" y="1907224"/>
            <a:ext cx="345141" cy="2965930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48985" y="1658066"/>
            <a:ext cx="104570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Full capacity</a:t>
            </a:r>
            <a:endParaRPr lang="en-GB" dirty="0"/>
          </a:p>
        </p:txBody>
      </p:sp>
      <p:sp>
        <p:nvSpPr>
          <p:cNvPr id="26" name="Bent Arrow 25"/>
          <p:cNvSpPr/>
          <p:nvPr/>
        </p:nvSpPr>
        <p:spPr>
          <a:xfrm>
            <a:off x="5674659" y="1902759"/>
            <a:ext cx="345141" cy="2965930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When?</a:t>
            </a:r>
            <a:br>
              <a:rPr lang="en-GB" dirty="0" smtClean="0"/>
            </a:br>
            <a:r>
              <a:rPr lang="en-GB" dirty="0" smtClean="0"/>
              <a:t>The timeline</a:t>
            </a:r>
            <a:endParaRPr lang="en-GB" dirty="0"/>
          </a:p>
        </p:txBody>
      </p:sp>
      <p:sp>
        <p:nvSpPr>
          <p:cNvPr id="2" name="Line Callout 1 1"/>
          <p:cNvSpPr/>
          <p:nvPr/>
        </p:nvSpPr>
        <p:spPr>
          <a:xfrm>
            <a:off x="4229100" y="2529708"/>
            <a:ext cx="838200" cy="832328"/>
          </a:xfrm>
          <a:prstGeom prst="borderCallout1">
            <a:avLst>
              <a:gd name="adj1" fmla="val 48712"/>
              <a:gd name="adj2" fmla="val -620"/>
              <a:gd name="adj3" fmla="val 112500"/>
              <a:gd name="adj4" fmla="val -383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Economic evaluation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774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DGEHealth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IDGEHealth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BRIDGEHealth_template</Template>
  <TotalTime>12557</TotalTime>
  <Words>608</Words>
  <Application>Microsoft Office PowerPoint</Application>
  <PresentationFormat>On-screen Show (4:3)</PresentationFormat>
  <Paragraphs>131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Roboto</vt:lpstr>
      <vt:lpstr>Roboto Light</vt:lpstr>
      <vt:lpstr>Symbol</vt:lpstr>
      <vt:lpstr>Tahoma</vt:lpstr>
      <vt:lpstr>Trebuchet MS</vt:lpstr>
      <vt:lpstr>BRIDGEHealth_template</vt:lpstr>
      <vt:lpstr>1_BRIDGEHealth_template</vt:lpstr>
      <vt:lpstr>Health Information Research Infrastructure-The ESFRI roadmap application</vt:lpstr>
      <vt:lpstr>ESFRI Lifecycle Approach</vt:lpstr>
      <vt:lpstr>Why?  Applying for ESFRI</vt:lpstr>
      <vt:lpstr>ESFRI vs. ERIC</vt:lpstr>
      <vt:lpstr>What? Health Information Research Infrastructure</vt:lpstr>
      <vt:lpstr>How?   The steps within InfAct</vt:lpstr>
      <vt:lpstr>Stakeholders in  Health Information RI field</vt:lpstr>
      <vt:lpstr>Potential research communities</vt:lpstr>
      <vt:lpstr>When? The timeline</vt:lpstr>
      <vt:lpstr>Application</vt:lpstr>
      <vt:lpstr>Application requirements </vt:lpstr>
      <vt:lpstr>Example EoS</vt:lpstr>
      <vt:lpstr>Example EoC</vt:lpstr>
      <vt:lpstr>www.inf-act.eu @JA_InfAct</vt:lpstr>
    </vt:vector>
  </TitlesOfParts>
  <Company>WIV-ISP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Petronille Bogaert</dc:creator>
  <cp:lastModifiedBy>Abboud, Linda</cp:lastModifiedBy>
  <cp:revision>467</cp:revision>
  <cp:lastPrinted>2019-03-11T10:21:15Z</cp:lastPrinted>
  <dcterms:created xsi:type="dcterms:W3CDTF">2015-07-27T07:36:49Z</dcterms:created>
  <dcterms:modified xsi:type="dcterms:W3CDTF">2019-03-18T09:48:14Z</dcterms:modified>
</cp:coreProperties>
</file>